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83" r:id="rId5"/>
  </p:sldMasterIdLst>
  <p:notesMasterIdLst>
    <p:notesMasterId r:id="rId9"/>
  </p:notesMasterIdLst>
  <p:handoutMasterIdLst>
    <p:handoutMasterId r:id="rId10"/>
  </p:handoutMasterIdLst>
  <p:sldIdLst>
    <p:sldId id="1665" r:id="rId6"/>
    <p:sldId id="1666" r:id="rId7"/>
    <p:sldId id="1667" r:id="rId8"/>
  </p:sldIdLst>
  <p:sldSz cx="12192000" cy="6858000"/>
  <p:notesSz cx="6799263" cy="98758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ксим Миненко" initials="ММ" lastIdx="1" clrIdx="0">
    <p:extLst>
      <p:ext uri="{19B8F6BF-5375-455C-9EA6-DF929625EA0E}">
        <p15:presenceInfo xmlns:p15="http://schemas.microsoft.com/office/powerpoint/2012/main" userId="bc131a4bb11ec0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FF"/>
    <a:srgbClr val="FF56D6"/>
    <a:srgbClr val="092DB0"/>
    <a:srgbClr val="002882"/>
    <a:srgbClr val="000514"/>
    <a:srgbClr val="424242"/>
    <a:srgbClr val="011EAA"/>
    <a:srgbClr val="333333"/>
    <a:srgbClr val="212121"/>
    <a:srgbClr val="A3B0D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969" autoAdjust="0"/>
  </p:normalViewPr>
  <p:slideViewPr>
    <p:cSldViewPr snapToGrid="0">
      <p:cViewPr varScale="1">
        <p:scale>
          <a:sx n="67" d="100"/>
          <a:sy n="67" d="100"/>
        </p:scale>
        <p:origin x="618" y="60"/>
      </p:cViewPr>
      <p:guideLst>
        <p:guide pos="3840"/>
        <p:guide orient="horz" pos="2183"/>
      </p:guideLst>
    </p:cSldViewPr>
  </p:slideViewPr>
  <p:notesTextViewPr>
    <p:cViewPr>
      <p:scale>
        <a:sx n="1" d="1"/>
        <a:sy n="1" d="1"/>
      </p:scale>
      <p:origin x="0" y="0"/>
    </p:cViewPr>
  </p:notesTextViewPr>
  <p:notesViewPr>
    <p:cSldViewPr snapToGrid="0" showGuides="1">
      <p:cViewPr varScale="1">
        <p:scale>
          <a:sx n="91" d="100"/>
          <a:sy n="91" d="100"/>
        </p:scale>
        <p:origin x="326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7088" cy="49426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587" y="0"/>
            <a:ext cx="2947088" cy="494266"/>
          </a:xfrm>
          <a:prstGeom prst="rect">
            <a:avLst/>
          </a:prstGeom>
        </p:spPr>
        <p:txBody>
          <a:bodyPr vert="horz" lIns="91440" tIns="45720" rIns="91440" bIns="45720" rtlCol="0"/>
          <a:lstStyle>
            <a:lvl1pPr algn="r">
              <a:defRPr sz="1200"/>
            </a:lvl1pPr>
          </a:lstStyle>
          <a:p>
            <a:fld id="{98D19484-E975-498D-B5CC-EB69902D7A1A}" type="datetimeFigureOut">
              <a:rPr lang="ru-RU" smtClean="0"/>
              <a:t>20.09.2021</a:t>
            </a:fld>
            <a:endParaRPr lang="ru-RU"/>
          </a:p>
        </p:txBody>
      </p:sp>
      <p:sp>
        <p:nvSpPr>
          <p:cNvPr id="4" name="Нижний колонтитул 3"/>
          <p:cNvSpPr>
            <a:spLocks noGrp="1"/>
          </p:cNvSpPr>
          <p:nvPr>
            <p:ph type="ftr" sz="quarter" idx="2"/>
          </p:nvPr>
        </p:nvSpPr>
        <p:spPr>
          <a:xfrm>
            <a:off x="0" y="9379993"/>
            <a:ext cx="2947088" cy="49426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587" y="9379993"/>
            <a:ext cx="2947088" cy="494266"/>
          </a:xfrm>
          <a:prstGeom prst="rect">
            <a:avLst/>
          </a:prstGeom>
        </p:spPr>
        <p:txBody>
          <a:bodyPr vert="horz" lIns="91440" tIns="45720" rIns="91440" bIns="45720" rtlCol="0" anchor="b"/>
          <a:lstStyle>
            <a:lvl1pPr algn="r">
              <a:defRPr sz="1200"/>
            </a:lvl1pPr>
          </a:lstStyle>
          <a:p>
            <a:fld id="{29DE8806-39B1-4292-82B9-EB113B6DD005}" type="slidenum">
              <a:rPr lang="ru-RU" smtClean="0"/>
              <a:t>‹#›</a:t>
            </a:fld>
            <a:endParaRPr lang="ru-RU"/>
          </a:p>
        </p:txBody>
      </p:sp>
    </p:spTree>
    <p:extLst>
      <p:ext uri="{BB962C8B-B14F-4D97-AF65-F5344CB8AC3E}">
        <p14:creationId xmlns:p14="http://schemas.microsoft.com/office/powerpoint/2010/main" val="249738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7034" cy="493634"/>
          </a:xfrm>
          <a:prstGeom prst="rect">
            <a:avLst/>
          </a:prstGeom>
        </p:spPr>
        <p:txBody>
          <a:bodyPr vert="horz" lIns="91303" tIns="45651" rIns="91303" bIns="45651" rtlCol="0"/>
          <a:lstStyle>
            <a:lvl1pPr algn="l">
              <a:defRPr sz="1200"/>
            </a:lvl1pPr>
          </a:lstStyle>
          <a:p>
            <a:endParaRPr lang="ru-RU"/>
          </a:p>
        </p:txBody>
      </p:sp>
      <p:sp>
        <p:nvSpPr>
          <p:cNvPr id="3" name="Дата 2"/>
          <p:cNvSpPr>
            <a:spLocks noGrp="1"/>
          </p:cNvSpPr>
          <p:nvPr>
            <p:ph type="dt" idx="1"/>
          </p:nvPr>
        </p:nvSpPr>
        <p:spPr>
          <a:xfrm>
            <a:off x="3850644" y="1"/>
            <a:ext cx="2947033" cy="493634"/>
          </a:xfrm>
          <a:prstGeom prst="rect">
            <a:avLst/>
          </a:prstGeom>
        </p:spPr>
        <p:txBody>
          <a:bodyPr vert="horz" lIns="91303" tIns="45651" rIns="91303" bIns="45651" rtlCol="0"/>
          <a:lstStyle>
            <a:lvl1pPr algn="r">
              <a:defRPr sz="1200"/>
            </a:lvl1pPr>
          </a:lstStyle>
          <a:p>
            <a:fld id="{DC0A20E7-482B-4EE5-B06E-7C674C19B735}" type="datetimeFigureOut">
              <a:rPr lang="ru-RU" smtClean="0"/>
              <a:t>20.09.2021</a:t>
            </a:fld>
            <a:endParaRPr lang="ru-RU"/>
          </a:p>
        </p:txBody>
      </p:sp>
      <p:sp>
        <p:nvSpPr>
          <p:cNvPr id="4" name="Образ слайда 3"/>
          <p:cNvSpPr>
            <a:spLocks noGrp="1" noRot="1" noChangeAspect="1"/>
          </p:cNvSpPr>
          <p:nvPr>
            <p:ph type="sldImg" idx="2"/>
          </p:nvPr>
        </p:nvSpPr>
        <p:spPr>
          <a:xfrm>
            <a:off x="109538" y="741363"/>
            <a:ext cx="6580187" cy="3702050"/>
          </a:xfrm>
          <a:prstGeom prst="rect">
            <a:avLst/>
          </a:prstGeom>
          <a:noFill/>
          <a:ln w="12700">
            <a:solidFill>
              <a:prstClr val="black"/>
            </a:solidFill>
          </a:ln>
        </p:spPr>
        <p:txBody>
          <a:bodyPr vert="horz" lIns="91303" tIns="45651" rIns="91303" bIns="45651" rtlCol="0" anchor="ctr"/>
          <a:lstStyle/>
          <a:p>
            <a:endParaRPr lang="ru-RU"/>
          </a:p>
        </p:txBody>
      </p:sp>
      <p:sp>
        <p:nvSpPr>
          <p:cNvPr id="5" name="Заметки 4"/>
          <p:cNvSpPr>
            <a:spLocks noGrp="1"/>
          </p:cNvSpPr>
          <p:nvPr>
            <p:ph type="body" sz="quarter" idx="3"/>
          </p:nvPr>
        </p:nvSpPr>
        <p:spPr>
          <a:xfrm>
            <a:off x="680086" y="4690314"/>
            <a:ext cx="5439092" cy="4444285"/>
          </a:xfrm>
          <a:prstGeom prst="rect">
            <a:avLst/>
          </a:prstGeom>
        </p:spPr>
        <p:txBody>
          <a:bodyPr vert="horz" lIns="91303" tIns="45651" rIns="91303" bIns="4565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80628"/>
            <a:ext cx="2947034" cy="493634"/>
          </a:xfrm>
          <a:prstGeom prst="rect">
            <a:avLst/>
          </a:prstGeom>
        </p:spPr>
        <p:txBody>
          <a:bodyPr vert="horz" lIns="91303" tIns="45651" rIns="91303" bIns="45651" rtlCol="0" anchor="b"/>
          <a:lstStyle>
            <a:lvl1pPr algn="l">
              <a:defRPr sz="1200"/>
            </a:lvl1pPr>
          </a:lstStyle>
          <a:p>
            <a:endParaRPr lang="ru-RU"/>
          </a:p>
        </p:txBody>
      </p:sp>
      <p:sp>
        <p:nvSpPr>
          <p:cNvPr id="7" name="Номер слайда 6"/>
          <p:cNvSpPr>
            <a:spLocks noGrp="1"/>
          </p:cNvSpPr>
          <p:nvPr>
            <p:ph type="sldNum" sz="quarter" idx="5"/>
          </p:nvPr>
        </p:nvSpPr>
        <p:spPr>
          <a:xfrm>
            <a:off x="3850644" y="9380628"/>
            <a:ext cx="2947033" cy="493634"/>
          </a:xfrm>
          <a:prstGeom prst="rect">
            <a:avLst/>
          </a:prstGeom>
        </p:spPr>
        <p:txBody>
          <a:bodyPr vert="horz" lIns="91303" tIns="45651" rIns="91303" bIns="45651" rtlCol="0" anchor="b"/>
          <a:lstStyle>
            <a:lvl1pPr algn="r">
              <a:defRPr sz="1200"/>
            </a:lvl1pPr>
          </a:lstStyle>
          <a:p>
            <a:fld id="{A8996B2D-3AB6-4643-A396-7E5CFD02904D}" type="slidenum">
              <a:rPr lang="ru-RU" smtClean="0"/>
              <a:t>‹#›</a:t>
            </a:fld>
            <a:endParaRPr lang="ru-RU"/>
          </a:p>
        </p:txBody>
      </p:sp>
    </p:spTree>
    <p:extLst>
      <p:ext uri="{BB962C8B-B14F-4D97-AF65-F5344CB8AC3E}">
        <p14:creationId xmlns:p14="http://schemas.microsoft.com/office/powerpoint/2010/main" val="22235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Master" Target="../slideMasters/slideMaster2.xml"/><Relationship Id="rId1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13.emf"/><Relationship Id="rId2" Type="http://schemas.openxmlformats.org/officeDocument/2006/relationships/tags" Target="../tags/tag3.xml"/><Relationship Id="rId16" Type="http://schemas.openxmlformats.org/officeDocument/2006/relationships/image" Target="../media/image12.jpeg"/><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1.emf"/><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5.xml"/><Relationship Id="rId7" Type="http://schemas.openxmlformats.org/officeDocument/2006/relationships/oleObject" Target="../embeddings/oleObject3.bin"/><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
        <p:nvSpPr>
          <p:cNvPr id="18" name="Заголовок 1">
            <a:extLst>
              <a:ext uri="{FF2B5EF4-FFF2-40B4-BE49-F238E27FC236}">
                <a16:creationId xmlns:a16="http://schemas.microsoft.com/office/drawing/2014/main" id="{8B36158A-9AEE-0840-82F5-4E223837A1F7}"/>
              </a:ext>
            </a:extLst>
          </p:cNvPr>
          <p:cNvSpPr>
            <a:spLocks noGrp="1"/>
          </p:cNvSpPr>
          <p:nvPr>
            <p:ph type="title" hasCustomPrompt="1"/>
          </p:nvPr>
        </p:nvSpPr>
        <p:spPr>
          <a:xfrm>
            <a:off x="515939" y="174924"/>
            <a:ext cx="9583505"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grpSp>
        <p:nvGrpSpPr>
          <p:cNvPr id="20" name="Group 17">
            <a:extLst>
              <a:ext uri="{FF2B5EF4-FFF2-40B4-BE49-F238E27FC236}">
                <a16:creationId xmlns:a16="http://schemas.microsoft.com/office/drawing/2014/main" id="{943DB7EB-0F6B-5245-9DA9-BA0E027BB20A}"/>
              </a:ext>
            </a:extLst>
          </p:cNvPr>
          <p:cNvGrpSpPr>
            <a:grpSpLocks noChangeAspect="1"/>
          </p:cNvGrpSpPr>
          <p:nvPr userDrawn="1"/>
        </p:nvGrpSpPr>
        <p:grpSpPr>
          <a:xfrm>
            <a:off x="10311203" y="355612"/>
            <a:ext cx="1401792" cy="500399"/>
            <a:chOff x="4138328" y="2729353"/>
            <a:chExt cx="3915342" cy="1397663"/>
          </a:xfrm>
        </p:grpSpPr>
        <p:sp>
          <p:nvSpPr>
            <p:cNvPr id="21" name="Freeform 18">
              <a:extLst>
                <a:ext uri="{FF2B5EF4-FFF2-40B4-BE49-F238E27FC236}">
                  <a16:creationId xmlns:a16="http://schemas.microsoft.com/office/drawing/2014/main" id="{CCB37B5B-A220-1742-86B8-8142A4018641}"/>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22" name="Freeform 19">
              <a:extLst>
                <a:ext uri="{FF2B5EF4-FFF2-40B4-BE49-F238E27FC236}">
                  <a16:creationId xmlns:a16="http://schemas.microsoft.com/office/drawing/2014/main" id="{B3CB563C-DFC1-C04E-B23D-BBAC16E93F64}"/>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23" name="Freeform 20">
              <a:extLst>
                <a:ext uri="{FF2B5EF4-FFF2-40B4-BE49-F238E27FC236}">
                  <a16:creationId xmlns:a16="http://schemas.microsoft.com/office/drawing/2014/main" id="{D60DE091-C7DD-A44B-A27D-F497C159087D}"/>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24" name="Freeform 21">
              <a:extLst>
                <a:ext uri="{FF2B5EF4-FFF2-40B4-BE49-F238E27FC236}">
                  <a16:creationId xmlns:a16="http://schemas.microsoft.com/office/drawing/2014/main" id="{8BE97A39-BD24-3E4F-AF03-43FE1C0155B5}"/>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294382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Только заголовок">
    <p:spTree>
      <p:nvGrpSpPr>
        <p:cNvPr id="1" name=""/>
        <p:cNvGrpSpPr/>
        <p:nvPr/>
      </p:nvGrpSpPr>
      <p:grpSpPr>
        <a:xfrm>
          <a:off x="0" y="0"/>
          <a:ext cx="0" cy="0"/>
          <a:chOff x="0" y="0"/>
          <a:chExt cx="0" cy="0"/>
        </a:xfrm>
      </p:grpSpPr>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Заголовок 1">
            <a:extLst>
              <a:ext uri="{FF2B5EF4-FFF2-40B4-BE49-F238E27FC236}">
                <a16:creationId xmlns:a16="http://schemas.microsoft.com/office/drawing/2014/main" id="{B92B1033-9438-4513-B1B3-92F94A302828}"/>
              </a:ext>
            </a:extLst>
          </p:cNvPr>
          <p:cNvSpPr>
            <a:spLocks noGrp="1"/>
          </p:cNvSpPr>
          <p:nvPr>
            <p:ph type="title" hasCustomPrompt="1"/>
          </p:nvPr>
        </p:nvSpPr>
        <p:spPr>
          <a:xfrm>
            <a:off x="515939" y="174924"/>
            <a:ext cx="9583505"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
        <p:nvSpPr>
          <p:cNvPr id="23" name="Рисунок 22">
            <a:extLst>
              <a:ext uri="{FF2B5EF4-FFF2-40B4-BE49-F238E27FC236}">
                <a16:creationId xmlns:a16="http://schemas.microsoft.com/office/drawing/2014/main" id="{DDAA8DE9-AF70-47E0-BFE8-5F524D3FD6B1}"/>
              </a:ext>
            </a:extLst>
          </p:cNvPr>
          <p:cNvSpPr>
            <a:spLocks noGrp="1"/>
          </p:cNvSpPr>
          <p:nvPr>
            <p:ph type="pic" sz="quarter" idx="11"/>
          </p:nvPr>
        </p:nvSpPr>
        <p:spPr>
          <a:xfrm>
            <a:off x="523559" y="1341438"/>
            <a:ext cx="2721248" cy="3207702"/>
          </a:xfrm>
          <a:custGeom>
            <a:avLst/>
            <a:gdLst>
              <a:gd name="connsiteX0" fmla="*/ 0 w 2721248"/>
              <a:gd name="connsiteY0" fmla="*/ 0 h 3207702"/>
              <a:gd name="connsiteX1" fmla="*/ 2721248 w 2721248"/>
              <a:gd name="connsiteY1" fmla="*/ 0 h 3207702"/>
              <a:gd name="connsiteX2" fmla="*/ 2721248 w 2721248"/>
              <a:gd name="connsiteY2" fmla="*/ 3207702 h 3207702"/>
              <a:gd name="connsiteX3" fmla="*/ 0 w 2721248"/>
              <a:gd name="connsiteY3" fmla="*/ 3207702 h 3207702"/>
            </a:gdLst>
            <a:ahLst/>
            <a:cxnLst>
              <a:cxn ang="0">
                <a:pos x="connsiteX0" y="connsiteY0"/>
              </a:cxn>
              <a:cxn ang="0">
                <a:pos x="connsiteX1" y="connsiteY1"/>
              </a:cxn>
              <a:cxn ang="0">
                <a:pos x="connsiteX2" y="connsiteY2"/>
              </a:cxn>
              <a:cxn ang="0">
                <a:pos x="connsiteX3" y="connsiteY3"/>
              </a:cxn>
            </a:cxnLst>
            <a:rect l="l" t="t" r="r" b="b"/>
            <a:pathLst>
              <a:path w="2721248" h="3207702">
                <a:moveTo>
                  <a:pt x="0" y="0"/>
                </a:moveTo>
                <a:lnTo>
                  <a:pt x="2721248" y="0"/>
                </a:lnTo>
                <a:lnTo>
                  <a:pt x="2721248" y="3207702"/>
                </a:lnTo>
                <a:lnTo>
                  <a:pt x="0" y="3207702"/>
                </a:lnTo>
                <a:close/>
              </a:path>
            </a:pathLst>
          </a:custGeom>
        </p:spPr>
        <p:txBody>
          <a:bodyPr wrap="square">
            <a:noAutofit/>
          </a:bodyPr>
          <a:lstStyle/>
          <a:p>
            <a:r>
              <a:rPr lang="ru-RU"/>
              <a:t>Вставка рисунка</a:t>
            </a:r>
          </a:p>
        </p:txBody>
      </p:sp>
      <p:sp>
        <p:nvSpPr>
          <p:cNvPr id="24" name="Рисунок 23">
            <a:extLst>
              <a:ext uri="{FF2B5EF4-FFF2-40B4-BE49-F238E27FC236}">
                <a16:creationId xmlns:a16="http://schemas.microsoft.com/office/drawing/2014/main" id="{2833F087-19A6-44F2-B5F3-8FB4A8B11AB8}"/>
              </a:ext>
            </a:extLst>
          </p:cNvPr>
          <p:cNvSpPr>
            <a:spLocks noGrp="1"/>
          </p:cNvSpPr>
          <p:nvPr>
            <p:ph type="pic" sz="quarter" idx="12"/>
          </p:nvPr>
        </p:nvSpPr>
        <p:spPr>
          <a:xfrm>
            <a:off x="3336518" y="1341438"/>
            <a:ext cx="2721248" cy="3207702"/>
          </a:xfrm>
          <a:custGeom>
            <a:avLst/>
            <a:gdLst>
              <a:gd name="connsiteX0" fmla="*/ 0 w 2721248"/>
              <a:gd name="connsiteY0" fmla="*/ 0 h 3207702"/>
              <a:gd name="connsiteX1" fmla="*/ 2721248 w 2721248"/>
              <a:gd name="connsiteY1" fmla="*/ 0 h 3207702"/>
              <a:gd name="connsiteX2" fmla="*/ 2721248 w 2721248"/>
              <a:gd name="connsiteY2" fmla="*/ 3207702 h 3207702"/>
              <a:gd name="connsiteX3" fmla="*/ 0 w 2721248"/>
              <a:gd name="connsiteY3" fmla="*/ 3207702 h 3207702"/>
            </a:gdLst>
            <a:ahLst/>
            <a:cxnLst>
              <a:cxn ang="0">
                <a:pos x="connsiteX0" y="connsiteY0"/>
              </a:cxn>
              <a:cxn ang="0">
                <a:pos x="connsiteX1" y="connsiteY1"/>
              </a:cxn>
              <a:cxn ang="0">
                <a:pos x="connsiteX2" y="connsiteY2"/>
              </a:cxn>
              <a:cxn ang="0">
                <a:pos x="connsiteX3" y="connsiteY3"/>
              </a:cxn>
            </a:cxnLst>
            <a:rect l="l" t="t" r="r" b="b"/>
            <a:pathLst>
              <a:path w="2721248" h="3207702">
                <a:moveTo>
                  <a:pt x="0" y="0"/>
                </a:moveTo>
                <a:lnTo>
                  <a:pt x="2721248" y="0"/>
                </a:lnTo>
                <a:lnTo>
                  <a:pt x="2721248" y="3207702"/>
                </a:lnTo>
                <a:lnTo>
                  <a:pt x="0" y="3207702"/>
                </a:lnTo>
                <a:close/>
              </a:path>
            </a:pathLst>
          </a:custGeom>
        </p:spPr>
        <p:txBody>
          <a:bodyPr wrap="square">
            <a:noAutofit/>
          </a:bodyPr>
          <a:lstStyle/>
          <a:p>
            <a:r>
              <a:rPr lang="ru-RU"/>
              <a:t>Вставка рисунка</a:t>
            </a:r>
          </a:p>
        </p:txBody>
      </p:sp>
      <p:sp>
        <p:nvSpPr>
          <p:cNvPr id="25" name="Рисунок 24">
            <a:extLst>
              <a:ext uri="{FF2B5EF4-FFF2-40B4-BE49-F238E27FC236}">
                <a16:creationId xmlns:a16="http://schemas.microsoft.com/office/drawing/2014/main" id="{D28A61B3-51D8-4237-AD80-0663CAB0DEDB}"/>
              </a:ext>
            </a:extLst>
          </p:cNvPr>
          <p:cNvSpPr>
            <a:spLocks noGrp="1"/>
          </p:cNvSpPr>
          <p:nvPr>
            <p:ph type="pic" sz="quarter" idx="13"/>
          </p:nvPr>
        </p:nvSpPr>
        <p:spPr>
          <a:xfrm>
            <a:off x="6149477" y="1341438"/>
            <a:ext cx="2721248" cy="3207702"/>
          </a:xfrm>
          <a:custGeom>
            <a:avLst/>
            <a:gdLst>
              <a:gd name="connsiteX0" fmla="*/ 0 w 2721248"/>
              <a:gd name="connsiteY0" fmla="*/ 0 h 3207702"/>
              <a:gd name="connsiteX1" fmla="*/ 2721248 w 2721248"/>
              <a:gd name="connsiteY1" fmla="*/ 0 h 3207702"/>
              <a:gd name="connsiteX2" fmla="*/ 2721248 w 2721248"/>
              <a:gd name="connsiteY2" fmla="*/ 3207702 h 3207702"/>
              <a:gd name="connsiteX3" fmla="*/ 0 w 2721248"/>
              <a:gd name="connsiteY3" fmla="*/ 3207702 h 3207702"/>
            </a:gdLst>
            <a:ahLst/>
            <a:cxnLst>
              <a:cxn ang="0">
                <a:pos x="connsiteX0" y="connsiteY0"/>
              </a:cxn>
              <a:cxn ang="0">
                <a:pos x="connsiteX1" y="connsiteY1"/>
              </a:cxn>
              <a:cxn ang="0">
                <a:pos x="connsiteX2" y="connsiteY2"/>
              </a:cxn>
              <a:cxn ang="0">
                <a:pos x="connsiteX3" y="connsiteY3"/>
              </a:cxn>
            </a:cxnLst>
            <a:rect l="l" t="t" r="r" b="b"/>
            <a:pathLst>
              <a:path w="2721248" h="3207702">
                <a:moveTo>
                  <a:pt x="0" y="0"/>
                </a:moveTo>
                <a:lnTo>
                  <a:pt x="2721248" y="0"/>
                </a:lnTo>
                <a:lnTo>
                  <a:pt x="2721248" y="3207702"/>
                </a:lnTo>
                <a:lnTo>
                  <a:pt x="0" y="3207702"/>
                </a:lnTo>
                <a:close/>
              </a:path>
            </a:pathLst>
          </a:custGeom>
        </p:spPr>
        <p:txBody>
          <a:bodyPr wrap="square">
            <a:noAutofit/>
          </a:bodyPr>
          <a:lstStyle/>
          <a:p>
            <a:r>
              <a:rPr lang="ru-RU"/>
              <a:t>Вставка рисунка</a:t>
            </a:r>
          </a:p>
        </p:txBody>
      </p:sp>
      <p:sp>
        <p:nvSpPr>
          <p:cNvPr id="26" name="Рисунок 25">
            <a:extLst>
              <a:ext uri="{FF2B5EF4-FFF2-40B4-BE49-F238E27FC236}">
                <a16:creationId xmlns:a16="http://schemas.microsoft.com/office/drawing/2014/main" id="{6C1C5B24-7BE0-43B3-985E-B266892DE99F}"/>
              </a:ext>
            </a:extLst>
          </p:cNvPr>
          <p:cNvSpPr>
            <a:spLocks noGrp="1"/>
          </p:cNvSpPr>
          <p:nvPr>
            <p:ph type="pic" sz="quarter" idx="14"/>
          </p:nvPr>
        </p:nvSpPr>
        <p:spPr>
          <a:xfrm>
            <a:off x="8962436" y="1341438"/>
            <a:ext cx="2721248" cy="3207702"/>
          </a:xfrm>
          <a:custGeom>
            <a:avLst/>
            <a:gdLst>
              <a:gd name="connsiteX0" fmla="*/ 0 w 2721248"/>
              <a:gd name="connsiteY0" fmla="*/ 0 h 3207702"/>
              <a:gd name="connsiteX1" fmla="*/ 2721248 w 2721248"/>
              <a:gd name="connsiteY1" fmla="*/ 0 h 3207702"/>
              <a:gd name="connsiteX2" fmla="*/ 2721248 w 2721248"/>
              <a:gd name="connsiteY2" fmla="*/ 3207702 h 3207702"/>
              <a:gd name="connsiteX3" fmla="*/ 0 w 2721248"/>
              <a:gd name="connsiteY3" fmla="*/ 3207702 h 3207702"/>
            </a:gdLst>
            <a:ahLst/>
            <a:cxnLst>
              <a:cxn ang="0">
                <a:pos x="connsiteX0" y="connsiteY0"/>
              </a:cxn>
              <a:cxn ang="0">
                <a:pos x="connsiteX1" y="connsiteY1"/>
              </a:cxn>
              <a:cxn ang="0">
                <a:pos x="connsiteX2" y="connsiteY2"/>
              </a:cxn>
              <a:cxn ang="0">
                <a:pos x="connsiteX3" y="connsiteY3"/>
              </a:cxn>
            </a:cxnLst>
            <a:rect l="l" t="t" r="r" b="b"/>
            <a:pathLst>
              <a:path w="2721248" h="3207702">
                <a:moveTo>
                  <a:pt x="0" y="0"/>
                </a:moveTo>
                <a:lnTo>
                  <a:pt x="2721248" y="0"/>
                </a:lnTo>
                <a:lnTo>
                  <a:pt x="2721248" y="3207702"/>
                </a:lnTo>
                <a:lnTo>
                  <a:pt x="0" y="3207702"/>
                </a:lnTo>
                <a:close/>
              </a:path>
            </a:pathLst>
          </a:custGeom>
        </p:spPr>
        <p:txBody>
          <a:bodyPr wrap="square">
            <a:noAutofit/>
          </a:bodyPr>
          <a:lstStyle/>
          <a:p>
            <a:r>
              <a:rPr lang="ru-RU"/>
              <a:t>Вставка рисунка</a:t>
            </a:r>
          </a:p>
        </p:txBody>
      </p:sp>
      <p:grpSp>
        <p:nvGrpSpPr>
          <p:cNvPr id="15" name="Group 17">
            <a:extLst>
              <a:ext uri="{FF2B5EF4-FFF2-40B4-BE49-F238E27FC236}">
                <a16:creationId xmlns:a16="http://schemas.microsoft.com/office/drawing/2014/main" id="{F004F0D8-F879-7A41-B8E5-2BEF802027A2}"/>
              </a:ext>
            </a:extLst>
          </p:cNvPr>
          <p:cNvGrpSpPr>
            <a:grpSpLocks noChangeAspect="1"/>
          </p:cNvGrpSpPr>
          <p:nvPr userDrawn="1"/>
        </p:nvGrpSpPr>
        <p:grpSpPr>
          <a:xfrm>
            <a:off x="10311203" y="355612"/>
            <a:ext cx="1401792" cy="500399"/>
            <a:chOff x="4138328" y="2729353"/>
            <a:chExt cx="3915342" cy="1397663"/>
          </a:xfrm>
        </p:grpSpPr>
        <p:sp>
          <p:nvSpPr>
            <p:cNvPr id="16" name="Freeform 18">
              <a:extLst>
                <a:ext uri="{FF2B5EF4-FFF2-40B4-BE49-F238E27FC236}">
                  <a16:creationId xmlns:a16="http://schemas.microsoft.com/office/drawing/2014/main" id="{CD9171CA-A3EF-6D40-9A1A-E7D9564E3083}"/>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27" name="Freeform 19">
              <a:extLst>
                <a:ext uri="{FF2B5EF4-FFF2-40B4-BE49-F238E27FC236}">
                  <a16:creationId xmlns:a16="http://schemas.microsoft.com/office/drawing/2014/main" id="{68D1DC66-1717-7A45-9ABA-B9A754AB335B}"/>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28" name="Freeform 20">
              <a:extLst>
                <a:ext uri="{FF2B5EF4-FFF2-40B4-BE49-F238E27FC236}">
                  <a16:creationId xmlns:a16="http://schemas.microsoft.com/office/drawing/2014/main" id="{9E1DE023-EF24-0D47-ADB3-BE8EEA76D6B4}"/>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29" name="Freeform 21">
              <a:extLst>
                <a:ext uri="{FF2B5EF4-FFF2-40B4-BE49-F238E27FC236}">
                  <a16:creationId xmlns:a16="http://schemas.microsoft.com/office/drawing/2014/main" id="{05F0F448-AFA9-D74D-8D5B-519F232FB794}"/>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102145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Только заголовок">
    <p:spTree>
      <p:nvGrpSpPr>
        <p:cNvPr id="1" name=""/>
        <p:cNvGrpSpPr/>
        <p:nvPr/>
      </p:nvGrpSpPr>
      <p:grpSpPr>
        <a:xfrm>
          <a:off x="0" y="0"/>
          <a:ext cx="0" cy="0"/>
          <a:chOff x="0" y="0"/>
          <a:chExt cx="0" cy="0"/>
        </a:xfrm>
      </p:grpSpPr>
      <p:sp>
        <p:nvSpPr>
          <p:cNvPr id="26" name="Рисунок 25">
            <a:extLst>
              <a:ext uri="{FF2B5EF4-FFF2-40B4-BE49-F238E27FC236}">
                <a16:creationId xmlns:a16="http://schemas.microsoft.com/office/drawing/2014/main" id="{C238BCF6-2AB2-49C6-9AC4-9C9546DE7A38}"/>
              </a:ext>
            </a:extLst>
          </p:cNvPr>
          <p:cNvSpPr>
            <a:spLocks noGrp="1"/>
          </p:cNvSpPr>
          <p:nvPr>
            <p:ph type="pic" sz="quarter" idx="14"/>
          </p:nvPr>
        </p:nvSpPr>
        <p:spPr>
          <a:xfrm>
            <a:off x="9456033" y="1637814"/>
            <a:ext cx="1715276" cy="1715276"/>
          </a:xfrm>
          <a:custGeom>
            <a:avLst/>
            <a:gdLst>
              <a:gd name="connsiteX0" fmla="*/ 857638 w 1715276"/>
              <a:gd name="connsiteY0" fmla="*/ 0 h 1715276"/>
              <a:gd name="connsiteX1" fmla="*/ 1715276 w 1715276"/>
              <a:gd name="connsiteY1" fmla="*/ 857638 h 1715276"/>
              <a:gd name="connsiteX2" fmla="*/ 857638 w 1715276"/>
              <a:gd name="connsiteY2" fmla="*/ 1715276 h 1715276"/>
              <a:gd name="connsiteX3" fmla="*/ 0 w 1715276"/>
              <a:gd name="connsiteY3" fmla="*/ 857638 h 1715276"/>
              <a:gd name="connsiteX4" fmla="*/ 857638 w 1715276"/>
              <a:gd name="connsiteY4" fmla="*/ 0 h 171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276" h="1715276">
                <a:moveTo>
                  <a:pt x="857638" y="0"/>
                </a:moveTo>
                <a:cubicBezTo>
                  <a:pt x="1331298" y="0"/>
                  <a:pt x="1715276" y="383978"/>
                  <a:pt x="1715276" y="857638"/>
                </a:cubicBezTo>
                <a:cubicBezTo>
                  <a:pt x="1715276" y="1331298"/>
                  <a:pt x="1331298" y="1715276"/>
                  <a:pt x="857638" y="1715276"/>
                </a:cubicBezTo>
                <a:cubicBezTo>
                  <a:pt x="383978" y="1715276"/>
                  <a:pt x="0" y="1331298"/>
                  <a:pt x="0" y="857638"/>
                </a:cubicBezTo>
                <a:cubicBezTo>
                  <a:pt x="0" y="383978"/>
                  <a:pt x="383978" y="0"/>
                  <a:pt x="857638" y="0"/>
                </a:cubicBezTo>
                <a:close/>
              </a:path>
            </a:pathLst>
          </a:custGeom>
        </p:spPr>
        <p:txBody>
          <a:bodyPr wrap="square">
            <a:noAutofit/>
          </a:bodyPr>
          <a:lstStyle>
            <a:lvl1pPr marL="0" indent="0">
              <a:buNone/>
              <a:defRPr sz="2400"/>
            </a:lvl1pPr>
          </a:lstStyle>
          <a:p>
            <a:r>
              <a:rPr lang="ru-RU"/>
              <a:t>Вставка рисунка</a:t>
            </a:r>
          </a:p>
        </p:txBody>
      </p:sp>
      <p:sp>
        <p:nvSpPr>
          <p:cNvPr id="23" name="Рисунок 22">
            <a:extLst>
              <a:ext uri="{FF2B5EF4-FFF2-40B4-BE49-F238E27FC236}">
                <a16:creationId xmlns:a16="http://schemas.microsoft.com/office/drawing/2014/main" id="{AD944DC2-14B4-41BB-939C-37F2C325CE92}"/>
              </a:ext>
            </a:extLst>
          </p:cNvPr>
          <p:cNvSpPr>
            <a:spLocks noGrp="1"/>
          </p:cNvSpPr>
          <p:nvPr>
            <p:ph type="pic" sz="quarter" idx="13"/>
          </p:nvPr>
        </p:nvSpPr>
        <p:spPr>
          <a:xfrm>
            <a:off x="6644253" y="1637814"/>
            <a:ext cx="1715276" cy="1715276"/>
          </a:xfrm>
          <a:custGeom>
            <a:avLst/>
            <a:gdLst>
              <a:gd name="connsiteX0" fmla="*/ 857638 w 1715276"/>
              <a:gd name="connsiteY0" fmla="*/ 0 h 1715276"/>
              <a:gd name="connsiteX1" fmla="*/ 1715276 w 1715276"/>
              <a:gd name="connsiteY1" fmla="*/ 857638 h 1715276"/>
              <a:gd name="connsiteX2" fmla="*/ 857638 w 1715276"/>
              <a:gd name="connsiteY2" fmla="*/ 1715276 h 1715276"/>
              <a:gd name="connsiteX3" fmla="*/ 0 w 1715276"/>
              <a:gd name="connsiteY3" fmla="*/ 857638 h 1715276"/>
              <a:gd name="connsiteX4" fmla="*/ 857638 w 1715276"/>
              <a:gd name="connsiteY4" fmla="*/ 0 h 171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276" h="1715276">
                <a:moveTo>
                  <a:pt x="857638" y="0"/>
                </a:moveTo>
                <a:cubicBezTo>
                  <a:pt x="1331298" y="0"/>
                  <a:pt x="1715276" y="383978"/>
                  <a:pt x="1715276" y="857638"/>
                </a:cubicBezTo>
                <a:cubicBezTo>
                  <a:pt x="1715276" y="1331298"/>
                  <a:pt x="1331298" y="1715276"/>
                  <a:pt x="857638" y="1715276"/>
                </a:cubicBezTo>
                <a:cubicBezTo>
                  <a:pt x="383978" y="1715276"/>
                  <a:pt x="0" y="1331298"/>
                  <a:pt x="0" y="857638"/>
                </a:cubicBezTo>
                <a:cubicBezTo>
                  <a:pt x="0" y="383978"/>
                  <a:pt x="383978" y="0"/>
                  <a:pt x="857638" y="0"/>
                </a:cubicBezTo>
                <a:close/>
              </a:path>
            </a:pathLst>
          </a:custGeom>
        </p:spPr>
        <p:txBody>
          <a:bodyPr wrap="square">
            <a:noAutofit/>
          </a:bodyPr>
          <a:lstStyle>
            <a:lvl1pPr marL="0" indent="0">
              <a:buNone/>
              <a:defRPr sz="2400"/>
            </a:lvl1pPr>
          </a:lstStyle>
          <a:p>
            <a:r>
              <a:rPr lang="ru-RU"/>
              <a:t>Вставка рисунка</a:t>
            </a:r>
          </a:p>
        </p:txBody>
      </p:sp>
      <p:sp>
        <p:nvSpPr>
          <p:cNvPr id="20" name="Рисунок 19">
            <a:extLst>
              <a:ext uri="{FF2B5EF4-FFF2-40B4-BE49-F238E27FC236}">
                <a16:creationId xmlns:a16="http://schemas.microsoft.com/office/drawing/2014/main" id="{248133A0-7874-457D-96DD-0B718A316186}"/>
              </a:ext>
            </a:extLst>
          </p:cNvPr>
          <p:cNvSpPr>
            <a:spLocks noGrp="1"/>
          </p:cNvSpPr>
          <p:nvPr>
            <p:ph type="pic" sz="quarter" idx="12"/>
          </p:nvPr>
        </p:nvSpPr>
        <p:spPr>
          <a:xfrm>
            <a:off x="3832473" y="1637814"/>
            <a:ext cx="1715276" cy="1715276"/>
          </a:xfrm>
          <a:custGeom>
            <a:avLst/>
            <a:gdLst>
              <a:gd name="connsiteX0" fmla="*/ 857638 w 1715276"/>
              <a:gd name="connsiteY0" fmla="*/ 0 h 1715276"/>
              <a:gd name="connsiteX1" fmla="*/ 1715276 w 1715276"/>
              <a:gd name="connsiteY1" fmla="*/ 857638 h 1715276"/>
              <a:gd name="connsiteX2" fmla="*/ 857638 w 1715276"/>
              <a:gd name="connsiteY2" fmla="*/ 1715276 h 1715276"/>
              <a:gd name="connsiteX3" fmla="*/ 0 w 1715276"/>
              <a:gd name="connsiteY3" fmla="*/ 857638 h 1715276"/>
              <a:gd name="connsiteX4" fmla="*/ 857638 w 1715276"/>
              <a:gd name="connsiteY4" fmla="*/ 0 h 171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276" h="1715276">
                <a:moveTo>
                  <a:pt x="857638" y="0"/>
                </a:moveTo>
                <a:cubicBezTo>
                  <a:pt x="1331298" y="0"/>
                  <a:pt x="1715276" y="383978"/>
                  <a:pt x="1715276" y="857638"/>
                </a:cubicBezTo>
                <a:cubicBezTo>
                  <a:pt x="1715276" y="1331298"/>
                  <a:pt x="1331298" y="1715276"/>
                  <a:pt x="857638" y="1715276"/>
                </a:cubicBezTo>
                <a:cubicBezTo>
                  <a:pt x="383978" y="1715276"/>
                  <a:pt x="0" y="1331298"/>
                  <a:pt x="0" y="857638"/>
                </a:cubicBezTo>
                <a:cubicBezTo>
                  <a:pt x="0" y="383978"/>
                  <a:pt x="383978" y="0"/>
                  <a:pt x="857638" y="0"/>
                </a:cubicBezTo>
                <a:close/>
              </a:path>
            </a:pathLst>
          </a:custGeom>
        </p:spPr>
        <p:txBody>
          <a:bodyPr wrap="square">
            <a:noAutofit/>
          </a:bodyPr>
          <a:lstStyle>
            <a:lvl1pPr marL="0" indent="0">
              <a:buNone/>
              <a:defRPr sz="2400"/>
            </a:lvl1pPr>
          </a:lstStyle>
          <a:p>
            <a:r>
              <a:rPr lang="ru-RU"/>
              <a:t>Вставка рисунка</a:t>
            </a:r>
          </a:p>
        </p:txBody>
      </p:sp>
      <p:sp>
        <p:nvSpPr>
          <p:cNvPr id="17" name="Рисунок 16">
            <a:extLst>
              <a:ext uri="{FF2B5EF4-FFF2-40B4-BE49-F238E27FC236}">
                <a16:creationId xmlns:a16="http://schemas.microsoft.com/office/drawing/2014/main" id="{04D2EF29-A091-4A83-A7AD-B347F599831F}"/>
              </a:ext>
            </a:extLst>
          </p:cNvPr>
          <p:cNvSpPr>
            <a:spLocks noGrp="1"/>
          </p:cNvSpPr>
          <p:nvPr>
            <p:ph type="pic" sz="quarter" idx="11"/>
          </p:nvPr>
        </p:nvSpPr>
        <p:spPr>
          <a:xfrm>
            <a:off x="1020693" y="1637814"/>
            <a:ext cx="1715276" cy="1715276"/>
          </a:xfrm>
          <a:custGeom>
            <a:avLst/>
            <a:gdLst>
              <a:gd name="connsiteX0" fmla="*/ 857638 w 1715276"/>
              <a:gd name="connsiteY0" fmla="*/ 0 h 1715276"/>
              <a:gd name="connsiteX1" fmla="*/ 1715276 w 1715276"/>
              <a:gd name="connsiteY1" fmla="*/ 857638 h 1715276"/>
              <a:gd name="connsiteX2" fmla="*/ 857638 w 1715276"/>
              <a:gd name="connsiteY2" fmla="*/ 1715276 h 1715276"/>
              <a:gd name="connsiteX3" fmla="*/ 0 w 1715276"/>
              <a:gd name="connsiteY3" fmla="*/ 857638 h 1715276"/>
              <a:gd name="connsiteX4" fmla="*/ 857638 w 1715276"/>
              <a:gd name="connsiteY4" fmla="*/ 0 h 171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276" h="1715276">
                <a:moveTo>
                  <a:pt x="857638" y="0"/>
                </a:moveTo>
                <a:cubicBezTo>
                  <a:pt x="1331298" y="0"/>
                  <a:pt x="1715276" y="383978"/>
                  <a:pt x="1715276" y="857638"/>
                </a:cubicBezTo>
                <a:cubicBezTo>
                  <a:pt x="1715276" y="1331298"/>
                  <a:pt x="1331298" y="1715276"/>
                  <a:pt x="857638" y="1715276"/>
                </a:cubicBezTo>
                <a:cubicBezTo>
                  <a:pt x="383978" y="1715276"/>
                  <a:pt x="0" y="1331298"/>
                  <a:pt x="0" y="857638"/>
                </a:cubicBezTo>
                <a:cubicBezTo>
                  <a:pt x="0" y="383978"/>
                  <a:pt x="383978" y="0"/>
                  <a:pt x="857638" y="0"/>
                </a:cubicBezTo>
                <a:close/>
              </a:path>
            </a:pathLst>
          </a:custGeom>
        </p:spPr>
        <p:txBody>
          <a:bodyPr wrap="square">
            <a:noAutofit/>
          </a:bodyPr>
          <a:lstStyle>
            <a:lvl1pPr marL="0" indent="0">
              <a:buNone/>
              <a:defRPr sz="2400"/>
            </a:lvl1pPr>
          </a:lstStyle>
          <a:p>
            <a:r>
              <a:rPr lang="ru-RU"/>
              <a:t>Вставка рисунка</a:t>
            </a:r>
          </a:p>
        </p:txBody>
      </p:sp>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Заголовок 1">
            <a:extLst>
              <a:ext uri="{FF2B5EF4-FFF2-40B4-BE49-F238E27FC236}">
                <a16:creationId xmlns:a16="http://schemas.microsoft.com/office/drawing/2014/main" id="{B92B1033-9438-4513-B1B3-92F94A302828}"/>
              </a:ext>
            </a:extLst>
          </p:cNvPr>
          <p:cNvSpPr>
            <a:spLocks noGrp="1"/>
          </p:cNvSpPr>
          <p:nvPr>
            <p:ph type="title" hasCustomPrompt="1"/>
          </p:nvPr>
        </p:nvSpPr>
        <p:spPr>
          <a:xfrm>
            <a:off x="515939" y="174924"/>
            <a:ext cx="9583505"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grpSp>
        <p:nvGrpSpPr>
          <p:cNvPr id="15" name="Group 17">
            <a:extLst>
              <a:ext uri="{FF2B5EF4-FFF2-40B4-BE49-F238E27FC236}">
                <a16:creationId xmlns:a16="http://schemas.microsoft.com/office/drawing/2014/main" id="{6E9439F1-62B8-0949-8DA2-E2597DF5CFCF}"/>
              </a:ext>
            </a:extLst>
          </p:cNvPr>
          <p:cNvGrpSpPr>
            <a:grpSpLocks noChangeAspect="1"/>
          </p:cNvGrpSpPr>
          <p:nvPr userDrawn="1"/>
        </p:nvGrpSpPr>
        <p:grpSpPr>
          <a:xfrm>
            <a:off x="10311203" y="355612"/>
            <a:ext cx="1401792" cy="500399"/>
            <a:chOff x="4138328" y="2729353"/>
            <a:chExt cx="3915342" cy="1397663"/>
          </a:xfrm>
        </p:grpSpPr>
        <p:sp>
          <p:nvSpPr>
            <p:cNvPr id="16" name="Freeform 18">
              <a:extLst>
                <a:ext uri="{FF2B5EF4-FFF2-40B4-BE49-F238E27FC236}">
                  <a16:creationId xmlns:a16="http://schemas.microsoft.com/office/drawing/2014/main" id="{FB7B5BF6-AEA0-9D43-943A-E141E7127266}"/>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18" name="Freeform 19">
              <a:extLst>
                <a:ext uri="{FF2B5EF4-FFF2-40B4-BE49-F238E27FC236}">
                  <a16:creationId xmlns:a16="http://schemas.microsoft.com/office/drawing/2014/main" id="{5EAF2E6C-EDF8-6E48-B8CE-CB03A6AC5664}"/>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21" name="Freeform 20">
              <a:extLst>
                <a:ext uri="{FF2B5EF4-FFF2-40B4-BE49-F238E27FC236}">
                  <a16:creationId xmlns:a16="http://schemas.microsoft.com/office/drawing/2014/main" id="{98DD9AA2-E696-754E-BC1A-79BF34CEE277}"/>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22" name="Freeform 21">
              <a:extLst>
                <a:ext uri="{FF2B5EF4-FFF2-40B4-BE49-F238E27FC236}">
                  <a16:creationId xmlns:a16="http://schemas.microsoft.com/office/drawing/2014/main" id="{2200C545-7194-714E-9E1D-6E5F29DA6C77}"/>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386819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Только заголовок">
    <p:spTree>
      <p:nvGrpSpPr>
        <p:cNvPr id="1" name=""/>
        <p:cNvGrpSpPr/>
        <p:nvPr/>
      </p:nvGrpSpPr>
      <p:grpSpPr>
        <a:xfrm>
          <a:off x="0" y="0"/>
          <a:ext cx="0" cy="0"/>
          <a:chOff x="0" y="0"/>
          <a:chExt cx="0" cy="0"/>
        </a:xfrm>
      </p:grpSpPr>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Заголовок 1">
            <a:extLst>
              <a:ext uri="{FF2B5EF4-FFF2-40B4-BE49-F238E27FC236}">
                <a16:creationId xmlns:a16="http://schemas.microsoft.com/office/drawing/2014/main" id="{B92B1033-9438-4513-B1B3-92F94A302828}"/>
              </a:ext>
            </a:extLst>
          </p:cNvPr>
          <p:cNvSpPr>
            <a:spLocks noGrp="1"/>
          </p:cNvSpPr>
          <p:nvPr>
            <p:ph type="title" hasCustomPrompt="1"/>
          </p:nvPr>
        </p:nvSpPr>
        <p:spPr>
          <a:xfrm>
            <a:off x="515939" y="174924"/>
            <a:ext cx="9583505"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
        <p:nvSpPr>
          <p:cNvPr id="23" name="Рисунок 22">
            <a:extLst>
              <a:ext uri="{FF2B5EF4-FFF2-40B4-BE49-F238E27FC236}">
                <a16:creationId xmlns:a16="http://schemas.microsoft.com/office/drawing/2014/main" id="{DA10C75F-A6B2-4B01-ADE0-A1C7438D6595}"/>
              </a:ext>
            </a:extLst>
          </p:cNvPr>
          <p:cNvSpPr>
            <a:spLocks noGrp="1"/>
          </p:cNvSpPr>
          <p:nvPr>
            <p:ph type="pic" sz="quarter" idx="11"/>
          </p:nvPr>
        </p:nvSpPr>
        <p:spPr>
          <a:xfrm>
            <a:off x="8976739" y="1779044"/>
            <a:ext cx="2699324" cy="1413233"/>
          </a:xfrm>
          <a:custGeom>
            <a:avLst/>
            <a:gdLst>
              <a:gd name="connsiteX0" fmla="*/ 505148 w 2699324"/>
              <a:gd name="connsiteY0" fmla="*/ 0 h 1413233"/>
              <a:gd name="connsiteX1" fmla="*/ 2699324 w 2699324"/>
              <a:gd name="connsiteY1" fmla="*/ 0 h 1413233"/>
              <a:gd name="connsiteX2" fmla="*/ 2699324 w 2699324"/>
              <a:gd name="connsiteY2" fmla="*/ 1413233 h 1413233"/>
              <a:gd name="connsiteX3" fmla="*/ 0 w 2699324"/>
              <a:gd name="connsiteY3" fmla="*/ 1413233 h 1413233"/>
            </a:gdLst>
            <a:ahLst/>
            <a:cxnLst>
              <a:cxn ang="0">
                <a:pos x="connsiteX0" y="connsiteY0"/>
              </a:cxn>
              <a:cxn ang="0">
                <a:pos x="connsiteX1" y="connsiteY1"/>
              </a:cxn>
              <a:cxn ang="0">
                <a:pos x="connsiteX2" y="connsiteY2"/>
              </a:cxn>
              <a:cxn ang="0">
                <a:pos x="connsiteX3" y="connsiteY3"/>
              </a:cxn>
            </a:cxnLst>
            <a:rect l="l" t="t" r="r" b="b"/>
            <a:pathLst>
              <a:path w="2699324" h="1413233">
                <a:moveTo>
                  <a:pt x="505148" y="0"/>
                </a:moveTo>
                <a:lnTo>
                  <a:pt x="2699324" y="0"/>
                </a:lnTo>
                <a:lnTo>
                  <a:pt x="2699324" y="1413233"/>
                </a:lnTo>
                <a:lnTo>
                  <a:pt x="0" y="1413233"/>
                </a:lnTo>
                <a:close/>
              </a:path>
            </a:pathLst>
          </a:custGeom>
        </p:spPr>
        <p:txBody>
          <a:bodyPr wrap="square">
            <a:noAutofit/>
          </a:bodyPr>
          <a:lstStyle/>
          <a:p>
            <a:r>
              <a:rPr lang="ru-RU"/>
              <a:t>Вставка рисунка</a:t>
            </a:r>
          </a:p>
        </p:txBody>
      </p:sp>
      <p:sp>
        <p:nvSpPr>
          <p:cNvPr id="24" name="Рисунок 23">
            <a:extLst>
              <a:ext uri="{FF2B5EF4-FFF2-40B4-BE49-F238E27FC236}">
                <a16:creationId xmlns:a16="http://schemas.microsoft.com/office/drawing/2014/main" id="{3D2ACED7-38F4-4571-89DA-91ACEBC39298}"/>
              </a:ext>
            </a:extLst>
          </p:cNvPr>
          <p:cNvSpPr>
            <a:spLocks noGrp="1"/>
          </p:cNvSpPr>
          <p:nvPr>
            <p:ph type="pic" sz="quarter" idx="12"/>
          </p:nvPr>
        </p:nvSpPr>
        <p:spPr>
          <a:xfrm>
            <a:off x="8976739" y="3307106"/>
            <a:ext cx="2699324" cy="1413233"/>
          </a:xfrm>
          <a:custGeom>
            <a:avLst/>
            <a:gdLst>
              <a:gd name="connsiteX0" fmla="*/ 505148 w 2699324"/>
              <a:gd name="connsiteY0" fmla="*/ 0 h 1413233"/>
              <a:gd name="connsiteX1" fmla="*/ 2699324 w 2699324"/>
              <a:gd name="connsiteY1" fmla="*/ 0 h 1413233"/>
              <a:gd name="connsiteX2" fmla="*/ 2699324 w 2699324"/>
              <a:gd name="connsiteY2" fmla="*/ 1413233 h 1413233"/>
              <a:gd name="connsiteX3" fmla="*/ 0 w 2699324"/>
              <a:gd name="connsiteY3" fmla="*/ 1413233 h 1413233"/>
            </a:gdLst>
            <a:ahLst/>
            <a:cxnLst>
              <a:cxn ang="0">
                <a:pos x="connsiteX0" y="connsiteY0"/>
              </a:cxn>
              <a:cxn ang="0">
                <a:pos x="connsiteX1" y="connsiteY1"/>
              </a:cxn>
              <a:cxn ang="0">
                <a:pos x="connsiteX2" y="connsiteY2"/>
              </a:cxn>
              <a:cxn ang="0">
                <a:pos x="connsiteX3" y="connsiteY3"/>
              </a:cxn>
            </a:cxnLst>
            <a:rect l="l" t="t" r="r" b="b"/>
            <a:pathLst>
              <a:path w="2699324" h="1413233">
                <a:moveTo>
                  <a:pt x="505148" y="0"/>
                </a:moveTo>
                <a:lnTo>
                  <a:pt x="2699324" y="0"/>
                </a:lnTo>
                <a:lnTo>
                  <a:pt x="2699324" y="1413233"/>
                </a:lnTo>
                <a:lnTo>
                  <a:pt x="0" y="1413233"/>
                </a:lnTo>
                <a:close/>
              </a:path>
            </a:pathLst>
          </a:custGeom>
        </p:spPr>
        <p:txBody>
          <a:bodyPr wrap="square">
            <a:noAutofit/>
          </a:bodyPr>
          <a:lstStyle/>
          <a:p>
            <a:r>
              <a:rPr lang="ru-RU"/>
              <a:t>Вставка рисунка</a:t>
            </a:r>
          </a:p>
        </p:txBody>
      </p:sp>
      <p:sp>
        <p:nvSpPr>
          <p:cNvPr id="25" name="Рисунок 24">
            <a:extLst>
              <a:ext uri="{FF2B5EF4-FFF2-40B4-BE49-F238E27FC236}">
                <a16:creationId xmlns:a16="http://schemas.microsoft.com/office/drawing/2014/main" id="{1D6CDEF3-49CE-47AE-9E61-04A156A22FB6}"/>
              </a:ext>
            </a:extLst>
          </p:cNvPr>
          <p:cNvSpPr>
            <a:spLocks noGrp="1"/>
          </p:cNvSpPr>
          <p:nvPr>
            <p:ph type="pic" sz="quarter" idx="13"/>
          </p:nvPr>
        </p:nvSpPr>
        <p:spPr>
          <a:xfrm>
            <a:off x="8976739" y="4835167"/>
            <a:ext cx="2699324" cy="1413233"/>
          </a:xfrm>
          <a:custGeom>
            <a:avLst/>
            <a:gdLst>
              <a:gd name="connsiteX0" fmla="*/ 505148 w 2699324"/>
              <a:gd name="connsiteY0" fmla="*/ 0 h 1413233"/>
              <a:gd name="connsiteX1" fmla="*/ 2699324 w 2699324"/>
              <a:gd name="connsiteY1" fmla="*/ 0 h 1413233"/>
              <a:gd name="connsiteX2" fmla="*/ 2699324 w 2699324"/>
              <a:gd name="connsiteY2" fmla="*/ 1413233 h 1413233"/>
              <a:gd name="connsiteX3" fmla="*/ 0 w 2699324"/>
              <a:gd name="connsiteY3" fmla="*/ 1413233 h 1413233"/>
            </a:gdLst>
            <a:ahLst/>
            <a:cxnLst>
              <a:cxn ang="0">
                <a:pos x="connsiteX0" y="connsiteY0"/>
              </a:cxn>
              <a:cxn ang="0">
                <a:pos x="connsiteX1" y="connsiteY1"/>
              </a:cxn>
              <a:cxn ang="0">
                <a:pos x="connsiteX2" y="connsiteY2"/>
              </a:cxn>
              <a:cxn ang="0">
                <a:pos x="connsiteX3" y="connsiteY3"/>
              </a:cxn>
            </a:cxnLst>
            <a:rect l="l" t="t" r="r" b="b"/>
            <a:pathLst>
              <a:path w="2699324" h="1413233">
                <a:moveTo>
                  <a:pt x="505148" y="0"/>
                </a:moveTo>
                <a:lnTo>
                  <a:pt x="2699324" y="0"/>
                </a:lnTo>
                <a:lnTo>
                  <a:pt x="2699324" y="1413233"/>
                </a:lnTo>
                <a:lnTo>
                  <a:pt x="0" y="1413233"/>
                </a:lnTo>
                <a:close/>
              </a:path>
            </a:pathLst>
          </a:custGeom>
        </p:spPr>
        <p:txBody>
          <a:bodyPr wrap="square">
            <a:noAutofit/>
          </a:bodyPr>
          <a:lstStyle/>
          <a:p>
            <a:r>
              <a:rPr lang="ru-RU"/>
              <a:t>Вставка рисунка</a:t>
            </a:r>
            <a:endParaRPr lang="ru-RU" dirty="0"/>
          </a:p>
        </p:txBody>
      </p:sp>
      <p:grpSp>
        <p:nvGrpSpPr>
          <p:cNvPr id="14" name="Group 17">
            <a:extLst>
              <a:ext uri="{FF2B5EF4-FFF2-40B4-BE49-F238E27FC236}">
                <a16:creationId xmlns:a16="http://schemas.microsoft.com/office/drawing/2014/main" id="{9AA65E67-0542-F443-B248-37A1109899B9}"/>
              </a:ext>
            </a:extLst>
          </p:cNvPr>
          <p:cNvGrpSpPr>
            <a:grpSpLocks noChangeAspect="1"/>
          </p:cNvGrpSpPr>
          <p:nvPr userDrawn="1"/>
        </p:nvGrpSpPr>
        <p:grpSpPr>
          <a:xfrm>
            <a:off x="10311203" y="355612"/>
            <a:ext cx="1401792" cy="500399"/>
            <a:chOff x="4138328" y="2729353"/>
            <a:chExt cx="3915342" cy="1397663"/>
          </a:xfrm>
        </p:grpSpPr>
        <p:sp>
          <p:nvSpPr>
            <p:cNvPr id="15" name="Freeform 18">
              <a:extLst>
                <a:ext uri="{FF2B5EF4-FFF2-40B4-BE49-F238E27FC236}">
                  <a16:creationId xmlns:a16="http://schemas.microsoft.com/office/drawing/2014/main" id="{CC577801-FBA1-3E43-A4D9-E48ADB842F72}"/>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16" name="Freeform 19">
              <a:extLst>
                <a:ext uri="{FF2B5EF4-FFF2-40B4-BE49-F238E27FC236}">
                  <a16:creationId xmlns:a16="http://schemas.microsoft.com/office/drawing/2014/main" id="{34ACFD16-B8A6-134D-A6D2-98B1318B14DC}"/>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17" name="Freeform 20">
              <a:extLst>
                <a:ext uri="{FF2B5EF4-FFF2-40B4-BE49-F238E27FC236}">
                  <a16:creationId xmlns:a16="http://schemas.microsoft.com/office/drawing/2014/main" id="{8F917B9C-6ECC-C746-95B8-C843FEFA7138}"/>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18" name="Freeform 21">
              <a:extLst>
                <a:ext uri="{FF2B5EF4-FFF2-40B4-BE49-F238E27FC236}">
                  <a16:creationId xmlns:a16="http://schemas.microsoft.com/office/drawing/2014/main" id="{F7003DD0-BA9A-2A4E-81E4-A3D9538598B7}"/>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214451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Полилиния: фигура 4">
            <a:extLst>
              <a:ext uri="{FF2B5EF4-FFF2-40B4-BE49-F238E27FC236}">
                <a16:creationId xmlns:a16="http://schemas.microsoft.com/office/drawing/2014/main" id="{6C7F0639-814E-4195-9628-D2EBFAFDE6F7}"/>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Номер слайда 3">
            <a:extLst>
              <a:ext uri="{FF2B5EF4-FFF2-40B4-BE49-F238E27FC236}">
                <a16:creationId xmlns:a16="http://schemas.microsoft.com/office/drawing/2014/main" id="{84B1B748-B043-4E1C-8096-AA00B715A3C6}"/>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6" name="Текст 17">
            <a:extLst>
              <a:ext uri="{FF2B5EF4-FFF2-40B4-BE49-F238E27FC236}">
                <a16:creationId xmlns:a16="http://schemas.microsoft.com/office/drawing/2014/main" id="{DB9C2D3E-C730-41C9-829D-45EB49E3B431}"/>
              </a:ext>
            </a:extLst>
          </p:cNvPr>
          <p:cNvSpPr>
            <a:spLocks noGrp="1"/>
          </p:cNvSpPr>
          <p:nvPr>
            <p:ph type="body" sz="quarter" idx="10" hasCustomPrompt="1"/>
          </p:nvPr>
        </p:nvSpPr>
        <p:spPr>
          <a:xfrm>
            <a:off x="515936" y="6354977"/>
            <a:ext cx="6096000" cy="323165"/>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примечания</a:t>
            </a:r>
            <a:endParaRPr kumimoji="0" lang="en-US" sz="1050" b="0" i="0" u="none" strike="noStrike" kern="1200" cap="none" spc="0" normalizeH="0" baseline="0" noProof="0" dirty="0">
              <a:ln>
                <a:noFill/>
              </a:ln>
              <a:solidFill>
                <a:srgbClr val="FFFFFF">
                  <a:lumMod val="50000"/>
                </a:srgb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Tree>
    <p:extLst>
      <p:ext uri="{BB962C8B-B14F-4D97-AF65-F5344CB8AC3E}">
        <p14:creationId xmlns:p14="http://schemas.microsoft.com/office/powerpoint/2010/main" val="87624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36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1451"/>
            <a:ext cx="10515600" cy="904875"/>
          </a:xfrm>
        </p:spPr>
        <p:txBody>
          <a:bodyPr anchor="b">
            <a:normAutofit/>
          </a:bodyPr>
          <a:lstStyle>
            <a:lvl1pPr algn="ctr">
              <a:defRPr sz="3600"/>
            </a:lvl1pPr>
          </a:lstStyle>
          <a:p>
            <a:r>
              <a:rPr lang="en-US" dirty="0"/>
              <a:t>Click to edit Master title style</a:t>
            </a:r>
            <a:endParaRPr lang="en-GB" dirty="0"/>
          </a:p>
        </p:txBody>
      </p:sp>
      <p:sp>
        <p:nvSpPr>
          <p:cNvPr id="3" name="Subtitle 2"/>
          <p:cNvSpPr>
            <a:spLocks noGrp="1"/>
          </p:cNvSpPr>
          <p:nvPr>
            <p:ph type="subTitle" idx="1"/>
          </p:nvPr>
        </p:nvSpPr>
        <p:spPr>
          <a:xfrm>
            <a:off x="838200" y="1019175"/>
            <a:ext cx="10515600" cy="409575"/>
          </a:xfrm>
        </p:spPr>
        <p:txBody>
          <a:bodyPr>
            <a:noAutofit/>
          </a:bodyPr>
          <a:lstStyle>
            <a:lvl1pPr marL="0" indent="0" algn="ctr">
              <a:spcBef>
                <a:spcPts val="0"/>
              </a:spcBef>
              <a:buNone/>
              <a:defRPr sz="2000">
                <a:solidFill>
                  <a:schemeClr val="tx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462601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Пуст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C157F90-5C34-4838-BE87-7871F20B64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58410" y="0"/>
            <a:ext cx="10733590" cy="6858000"/>
          </a:xfrm>
          <a:prstGeom prst="rect">
            <a:avLst/>
          </a:prstGeom>
        </p:spPr>
      </p:pic>
      <p:sp>
        <p:nvSpPr>
          <p:cNvPr id="9" name="Прямоугольник 8">
            <a:extLst>
              <a:ext uri="{FF2B5EF4-FFF2-40B4-BE49-F238E27FC236}">
                <a16:creationId xmlns:a16="http://schemas.microsoft.com/office/drawing/2014/main" id="{0586A2DA-B6FC-45A2-A85F-49CBC80CEE59}"/>
              </a:ext>
            </a:extLst>
          </p:cNvPr>
          <p:cNvSpPr/>
          <p:nvPr userDrawn="1"/>
        </p:nvSpPr>
        <p:spPr>
          <a:xfrm>
            <a:off x="3467099" y="0"/>
            <a:ext cx="8724901" cy="6858000"/>
          </a:xfrm>
          <a:prstGeom prst="rect">
            <a:avLst/>
          </a:prstGeom>
          <a:gradFill flip="none" rotWithShape="1">
            <a:gsLst>
              <a:gs pos="0">
                <a:srgbClr val="010213"/>
              </a:gs>
              <a:gs pos="22000">
                <a:srgbClr val="010213">
                  <a:alpha val="78000"/>
                </a:srgbClr>
              </a:gs>
              <a:gs pos="41000">
                <a:srgbClr val="08102C">
                  <a:alpha val="0"/>
                </a:srgbClr>
              </a:gs>
            </a:gsLst>
            <a:lin ang="81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VTB Group Regular"/>
              <a:ea typeface="+mn-ea"/>
              <a:cs typeface="+mn-cs"/>
            </a:endParaRPr>
          </a:p>
        </p:txBody>
      </p:sp>
      <p:sp>
        <p:nvSpPr>
          <p:cNvPr id="10" name="Прямоугольник 9">
            <a:extLst>
              <a:ext uri="{FF2B5EF4-FFF2-40B4-BE49-F238E27FC236}">
                <a16:creationId xmlns:a16="http://schemas.microsoft.com/office/drawing/2014/main" id="{FA6ECA3F-2BA4-48B8-BE54-65D4484AA45B}"/>
              </a:ext>
            </a:extLst>
          </p:cNvPr>
          <p:cNvSpPr/>
          <p:nvPr userDrawn="1"/>
        </p:nvSpPr>
        <p:spPr>
          <a:xfrm>
            <a:off x="-1" y="0"/>
            <a:ext cx="12192000" cy="6858000"/>
          </a:xfrm>
          <a:prstGeom prst="rect">
            <a:avLst/>
          </a:prstGeom>
          <a:gradFill flip="none" rotWithShape="1">
            <a:gsLst>
              <a:gs pos="64000">
                <a:schemeClr val="accent1">
                  <a:alpha val="7000"/>
                </a:schemeClr>
              </a:gs>
              <a:gs pos="100000">
                <a:srgbClr val="002284">
                  <a:alpha val="84000"/>
                </a:srgbClr>
              </a:gs>
            </a:gsLst>
            <a:lin ang="18900000" scaled="1"/>
            <a:tileRect/>
          </a:gradFill>
          <a:ln>
            <a:noFill/>
          </a:ln>
        </p:spPr>
        <p:txBody>
          <a:bodyPr spcFirstLastPara="1" wrap="square" lIns="91425" tIns="45700" rIns="91425" bIns="45700" anchor="t" anchorCtr="0">
            <a:noAutofit/>
          </a:bodyPr>
          <a:lstStyle/>
          <a:p>
            <a:endParaRPr lang="ru-RU" sz="1700">
              <a:solidFill>
                <a:schemeClr val="dk1"/>
              </a:solidFill>
              <a:latin typeface="Times New Roman"/>
              <a:cs typeface="Times New Roman"/>
            </a:endParaRPr>
          </a:p>
        </p:txBody>
      </p:sp>
      <p:sp>
        <p:nvSpPr>
          <p:cNvPr id="11" name="Прямоугольник 10">
            <a:extLst>
              <a:ext uri="{FF2B5EF4-FFF2-40B4-BE49-F238E27FC236}">
                <a16:creationId xmlns:a16="http://schemas.microsoft.com/office/drawing/2014/main" id="{7017F6B5-0E4B-40F4-855A-A2E335372B45}"/>
              </a:ext>
            </a:extLst>
          </p:cNvPr>
          <p:cNvSpPr/>
          <p:nvPr userDrawn="1"/>
        </p:nvSpPr>
        <p:spPr>
          <a:xfrm>
            <a:off x="0" y="0"/>
            <a:ext cx="12192001" cy="6858000"/>
          </a:xfrm>
          <a:prstGeom prst="rect">
            <a:avLst/>
          </a:prstGeom>
          <a:gradFill>
            <a:gsLst>
              <a:gs pos="21000">
                <a:schemeClr val="accent1">
                  <a:lumMod val="75000"/>
                </a:schemeClr>
              </a:gs>
              <a:gs pos="100000">
                <a:schemeClr val="accent1">
                  <a:alpha val="5000"/>
                </a:schemeClr>
              </a:gs>
            </a:gsLst>
            <a:lin ang="0" scaled="0"/>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VTB Group Regular"/>
              <a:ea typeface="+mn-ea"/>
              <a:cs typeface="+mn-cs"/>
            </a:endParaRPr>
          </a:p>
        </p:txBody>
      </p:sp>
      <p:pic>
        <p:nvPicPr>
          <p:cNvPr id="12" name="Picture 6">
            <a:extLst>
              <a:ext uri="{FF2B5EF4-FFF2-40B4-BE49-F238E27FC236}">
                <a16:creationId xmlns:a16="http://schemas.microsoft.com/office/drawing/2014/main" id="{9FD429D3-906F-43BD-95B4-BF2D040267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6960" y="566895"/>
            <a:ext cx="1709103" cy="604845"/>
          </a:xfrm>
          <a:prstGeom prst="rect">
            <a:avLst/>
          </a:prstGeom>
        </p:spPr>
      </p:pic>
      <p:grpSp>
        <p:nvGrpSpPr>
          <p:cNvPr id="31" name="Группа 30">
            <a:extLst>
              <a:ext uri="{FF2B5EF4-FFF2-40B4-BE49-F238E27FC236}">
                <a16:creationId xmlns:a16="http://schemas.microsoft.com/office/drawing/2014/main" id="{A33675D9-2E11-4BCE-8C1A-967F5864DAAB}"/>
              </a:ext>
            </a:extLst>
          </p:cNvPr>
          <p:cNvGrpSpPr/>
          <p:nvPr userDrawn="1"/>
        </p:nvGrpSpPr>
        <p:grpSpPr>
          <a:xfrm>
            <a:off x="1" y="4070466"/>
            <a:ext cx="5012555" cy="616766"/>
            <a:chOff x="1" y="4070466"/>
            <a:chExt cx="5012555" cy="616766"/>
          </a:xfrm>
        </p:grpSpPr>
        <p:sp>
          <p:nvSpPr>
            <p:cNvPr id="32" name="Полилиния: фигура 31">
              <a:extLst>
                <a:ext uri="{FF2B5EF4-FFF2-40B4-BE49-F238E27FC236}">
                  <a16:creationId xmlns:a16="http://schemas.microsoft.com/office/drawing/2014/main" id="{5819AF5D-3AA2-4A4A-9077-A0EA33151BA8}"/>
                </a:ext>
              </a:extLst>
            </p:cNvPr>
            <p:cNvSpPr/>
            <p:nvPr/>
          </p:nvSpPr>
          <p:spPr>
            <a:xfrm>
              <a:off x="1" y="4070466"/>
              <a:ext cx="4953000" cy="616766"/>
            </a:xfrm>
            <a:custGeom>
              <a:avLst/>
              <a:gdLst>
                <a:gd name="connsiteX0" fmla="*/ 0 w 5401805"/>
                <a:gd name="connsiteY0" fmla="*/ 0 h 672653"/>
                <a:gd name="connsiteX1" fmla="*/ 5401805 w 5401805"/>
                <a:gd name="connsiteY1" fmla="*/ 0 h 672653"/>
                <a:gd name="connsiteX2" fmla="*/ 5180516 w 5401805"/>
                <a:gd name="connsiteY2" fmla="*/ 672653 h 672653"/>
                <a:gd name="connsiteX3" fmla="*/ 0 w 5401805"/>
                <a:gd name="connsiteY3" fmla="*/ 672653 h 672653"/>
                <a:gd name="connsiteX4" fmla="*/ 0 w 5401805"/>
                <a:gd name="connsiteY4" fmla="*/ 0 h 67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805" h="672653">
                  <a:moveTo>
                    <a:pt x="0" y="0"/>
                  </a:moveTo>
                  <a:lnTo>
                    <a:pt x="5401805" y="0"/>
                  </a:lnTo>
                  <a:lnTo>
                    <a:pt x="5180516" y="672653"/>
                  </a:lnTo>
                  <a:lnTo>
                    <a:pt x="0" y="672653"/>
                  </a:lnTo>
                  <a:lnTo>
                    <a:pt x="0" y="0"/>
                  </a:lnTo>
                  <a:close/>
                </a:path>
              </a:pathLst>
            </a:custGeom>
            <a:solidFill>
              <a:schemeClr val="accent4">
                <a:lumMod val="60000"/>
                <a:lumOff val="40000"/>
              </a:schemeClr>
            </a:solidFill>
            <a:ln w="8132" cap="flat">
              <a:noFill/>
              <a:prstDash val="solid"/>
              <a:miter/>
            </a:ln>
          </p:spPr>
          <p:txBody>
            <a:bodyPr wrap="square" rtlCol="0" anchor="ctr">
              <a:noAutofit/>
            </a:bodyPr>
            <a:lstStyle/>
            <a:p>
              <a:endParaRPr lang="ru-RU">
                <a:solidFill>
                  <a:schemeClr val="bg1"/>
                </a:solidFill>
                <a:latin typeface="VTB Group Regular"/>
              </a:endParaRPr>
            </a:p>
          </p:txBody>
        </p:sp>
        <p:sp>
          <p:nvSpPr>
            <p:cNvPr id="33" name="Полилиния: фигура 32">
              <a:extLst>
                <a:ext uri="{FF2B5EF4-FFF2-40B4-BE49-F238E27FC236}">
                  <a16:creationId xmlns:a16="http://schemas.microsoft.com/office/drawing/2014/main" id="{64050744-9F6C-4421-9B46-4926B8762AD7}"/>
                </a:ext>
              </a:extLst>
            </p:cNvPr>
            <p:cNvSpPr/>
            <p:nvPr/>
          </p:nvSpPr>
          <p:spPr>
            <a:xfrm>
              <a:off x="59556" y="4070466"/>
              <a:ext cx="4953000" cy="616766"/>
            </a:xfrm>
            <a:custGeom>
              <a:avLst/>
              <a:gdLst>
                <a:gd name="connsiteX0" fmla="*/ 0 w 5401805"/>
                <a:gd name="connsiteY0" fmla="*/ 0 h 672653"/>
                <a:gd name="connsiteX1" fmla="*/ 5401805 w 5401805"/>
                <a:gd name="connsiteY1" fmla="*/ 0 h 672653"/>
                <a:gd name="connsiteX2" fmla="*/ 5180516 w 5401805"/>
                <a:gd name="connsiteY2" fmla="*/ 672653 h 672653"/>
                <a:gd name="connsiteX3" fmla="*/ 0 w 5401805"/>
                <a:gd name="connsiteY3" fmla="*/ 672653 h 672653"/>
                <a:gd name="connsiteX4" fmla="*/ 0 w 5401805"/>
                <a:gd name="connsiteY4" fmla="*/ 0 h 67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805" h="672653">
                  <a:moveTo>
                    <a:pt x="0" y="0"/>
                  </a:moveTo>
                  <a:lnTo>
                    <a:pt x="5401805" y="0"/>
                  </a:lnTo>
                  <a:lnTo>
                    <a:pt x="5180516" y="672653"/>
                  </a:lnTo>
                  <a:lnTo>
                    <a:pt x="0" y="672653"/>
                  </a:lnTo>
                  <a:lnTo>
                    <a:pt x="0" y="0"/>
                  </a:lnTo>
                  <a:close/>
                </a:path>
              </a:pathLst>
            </a:custGeom>
            <a:solidFill>
              <a:schemeClr val="accent4">
                <a:lumMod val="60000"/>
                <a:lumOff val="40000"/>
                <a:alpha val="53000"/>
              </a:schemeClr>
            </a:solidFill>
            <a:ln w="8132" cap="flat">
              <a:noFill/>
              <a:prstDash val="solid"/>
              <a:miter/>
            </a:ln>
          </p:spPr>
          <p:txBody>
            <a:bodyPr wrap="square" rtlCol="0" anchor="ctr">
              <a:noAutofit/>
            </a:bodyPr>
            <a:lstStyle/>
            <a:p>
              <a:endParaRPr lang="ru-RU">
                <a:solidFill>
                  <a:schemeClr val="bg1"/>
                </a:solidFill>
                <a:latin typeface="VTB Group Regular"/>
              </a:endParaRPr>
            </a:p>
          </p:txBody>
        </p:sp>
      </p:grpSp>
      <p:grpSp>
        <p:nvGrpSpPr>
          <p:cNvPr id="34" name="Группа 33">
            <a:extLst>
              <a:ext uri="{FF2B5EF4-FFF2-40B4-BE49-F238E27FC236}">
                <a16:creationId xmlns:a16="http://schemas.microsoft.com/office/drawing/2014/main" id="{2142A35B-7EBE-4304-8033-E1CC30E9B7D3}"/>
              </a:ext>
            </a:extLst>
          </p:cNvPr>
          <p:cNvGrpSpPr/>
          <p:nvPr userDrawn="1"/>
        </p:nvGrpSpPr>
        <p:grpSpPr>
          <a:xfrm>
            <a:off x="0" y="2170769"/>
            <a:ext cx="5656837" cy="1824862"/>
            <a:chOff x="0" y="2170769"/>
            <a:chExt cx="5656837" cy="1824862"/>
          </a:xfrm>
        </p:grpSpPr>
        <p:sp>
          <p:nvSpPr>
            <p:cNvPr id="35" name="Полилиния: фигура 23">
              <a:extLst>
                <a:ext uri="{FF2B5EF4-FFF2-40B4-BE49-F238E27FC236}">
                  <a16:creationId xmlns:a16="http://schemas.microsoft.com/office/drawing/2014/main" id="{C302C7EA-9ED2-4BB2-849E-DF7D97088A60}"/>
                </a:ext>
              </a:extLst>
            </p:cNvPr>
            <p:cNvSpPr/>
            <p:nvPr/>
          </p:nvSpPr>
          <p:spPr>
            <a:xfrm>
              <a:off x="0" y="2170769"/>
              <a:ext cx="5597282" cy="1824862"/>
            </a:xfrm>
            <a:custGeom>
              <a:avLst/>
              <a:gdLst>
                <a:gd name="connsiteX0" fmla="*/ 0 w 6975588"/>
                <a:gd name="connsiteY0" fmla="*/ 0 h 2122291"/>
                <a:gd name="connsiteX1" fmla="*/ 6975588 w 6975588"/>
                <a:gd name="connsiteY1" fmla="*/ 0 h 2122291"/>
                <a:gd name="connsiteX2" fmla="*/ 6204693 w 6975588"/>
                <a:gd name="connsiteY2" fmla="*/ 2120589 h 2122291"/>
                <a:gd name="connsiteX3" fmla="*/ 0 w 6975588"/>
                <a:gd name="connsiteY3" fmla="*/ 2122291 h 2122291"/>
                <a:gd name="connsiteX4" fmla="*/ 0 w 6975588"/>
                <a:gd name="connsiteY4" fmla="*/ 0 h 2122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5588" h="2122291">
                  <a:moveTo>
                    <a:pt x="0" y="0"/>
                  </a:moveTo>
                  <a:lnTo>
                    <a:pt x="6975588" y="0"/>
                  </a:lnTo>
                  <a:lnTo>
                    <a:pt x="6204693" y="2120589"/>
                  </a:lnTo>
                  <a:lnTo>
                    <a:pt x="0" y="2122291"/>
                  </a:lnTo>
                  <a:lnTo>
                    <a:pt x="0" y="0"/>
                  </a:lnTo>
                  <a:close/>
                </a:path>
              </a:pathLst>
            </a:custGeom>
            <a:solidFill>
              <a:schemeClr val="accent4"/>
            </a:solidFill>
            <a:ln w="813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1C1C1C"/>
                </a:solidFill>
                <a:effectLst/>
                <a:uLnTx/>
                <a:uFillTx/>
                <a:latin typeface="VTB Group Regular"/>
                <a:ea typeface="+mn-ea"/>
                <a:cs typeface="+mn-cs"/>
              </a:endParaRPr>
            </a:p>
          </p:txBody>
        </p:sp>
        <p:sp>
          <p:nvSpPr>
            <p:cNvPr id="36" name="Полилиния: фигура 35">
              <a:extLst>
                <a:ext uri="{FF2B5EF4-FFF2-40B4-BE49-F238E27FC236}">
                  <a16:creationId xmlns:a16="http://schemas.microsoft.com/office/drawing/2014/main" id="{46A3FB08-91C8-479A-97D7-62390134FEB2}"/>
                </a:ext>
              </a:extLst>
            </p:cNvPr>
            <p:cNvSpPr/>
            <p:nvPr/>
          </p:nvSpPr>
          <p:spPr>
            <a:xfrm>
              <a:off x="59555" y="2170769"/>
              <a:ext cx="5597282" cy="1824862"/>
            </a:xfrm>
            <a:custGeom>
              <a:avLst/>
              <a:gdLst>
                <a:gd name="connsiteX0" fmla="*/ 0 w 6975588"/>
                <a:gd name="connsiteY0" fmla="*/ 0 h 2122291"/>
                <a:gd name="connsiteX1" fmla="*/ 6975588 w 6975588"/>
                <a:gd name="connsiteY1" fmla="*/ 0 h 2122291"/>
                <a:gd name="connsiteX2" fmla="*/ 6204693 w 6975588"/>
                <a:gd name="connsiteY2" fmla="*/ 2120589 h 2122291"/>
                <a:gd name="connsiteX3" fmla="*/ 0 w 6975588"/>
                <a:gd name="connsiteY3" fmla="*/ 2122291 h 2122291"/>
                <a:gd name="connsiteX4" fmla="*/ 0 w 6975588"/>
                <a:gd name="connsiteY4" fmla="*/ 0 h 2122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5588" h="2122291">
                  <a:moveTo>
                    <a:pt x="0" y="0"/>
                  </a:moveTo>
                  <a:lnTo>
                    <a:pt x="6975588" y="0"/>
                  </a:lnTo>
                  <a:lnTo>
                    <a:pt x="6204693" y="2120589"/>
                  </a:lnTo>
                  <a:lnTo>
                    <a:pt x="0" y="2122291"/>
                  </a:lnTo>
                  <a:lnTo>
                    <a:pt x="0" y="0"/>
                  </a:lnTo>
                  <a:close/>
                </a:path>
              </a:pathLst>
            </a:custGeom>
            <a:solidFill>
              <a:schemeClr val="accent4">
                <a:alpha val="54000"/>
              </a:schemeClr>
            </a:solidFill>
            <a:ln w="813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1C1C1C"/>
                </a:solidFill>
                <a:effectLst/>
                <a:uLnTx/>
                <a:uFillTx/>
                <a:latin typeface="VTB Group Regular"/>
                <a:ea typeface="+mn-ea"/>
                <a:cs typeface="+mn-cs"/>
              </a:endParaRPr>
            </a:p>
          </p:txBody>
        </p:sp>
      </p:grpSp>
      <p:sp>
        <p:nvSpPr>
          <p:cNvPr id="15" name="Заголовок 6">
            <a:extLst>
              <a:ext uri="{FF2B5EF4-FFF2-40B4-BE49-F238E27FC236}">
                <a16:creationId xmlns:a16="http://schemas.microsoft.com/office/drawing/2014/main" id="{D283E5E6-5E05-43DD-9B21-B380567F82DF}"/>
              </a:ext>
            </a:extLst>
          </p:cNvPr>
          <p:cNvSpPr>
            <a:spLocks noGrp="1"/>
          </p:cNvSpPr>
          <p:nvPr>
            <p:ph type="title" hasCustomPrompt="1"/>
          </p:nvPr>
        </p:nvSpPr>
        <p:spPr>
          <a:xfrm>
            <a:off x="515937" y="2335303"/>
            <a:ext cx="4392329" cy="1495794"/>
          </a:xfrm>
          <a:prstGeom prst="rect">
            <a:avLst/>
          </a:prstGeom>
          <a:noFill/>
        </p:spPr>
        <p:txBody>
          <a:bodyPr wrap="square" lIns="0" tIns="0" rIns="0" bIns="0" anchor="ctr">
            <a:spAutoFit/>
          </a:bodyPr>
          <a:lstStyle>
            <a:lvl1pPr marL="0" marR="0" indent="0" algn="l" defTabSz="914400" rtl="0" eaLnBrk="1" fontAlgn="base" latinLnBrk="0" hangingPunct="1">
              <a:lnSpc>
                <a:spcPct val="90000"/>
              </a:lnSpc>
              <a:spcBef>
                <a:spcPct val="0"/>
              </a:spcBef>
              <a:spcAft>
                <a:spcPct val="0"/>
              </a:spcAft>
              <a:buClrTx/>
              <a:buSzTx/>
              <a:buFontTx/>
              <a:buNone/>
              <a:tabLst/>
              <a:defRPr kumimoji="0" lang="ru-RU" sz="3600" b="1" i="0" u="none" strike="noStrike" kern="1200" cap="none" spc="0" normalizeH="0" baseline="0">
                <a:ln>
                  <a:noFill/>
                </a:ln>
                <a:solidFill>
                  <a:srgbClr val="FFFFFF"/>
                </a:solidFill>
                <a:effectLst/>
                <a:uLnTx/>
                <a:uFillTx/>
                <a:latin typeface="VTB Group Demi Bold" panose="020B0703050504020204" pitchFamily="34" charset="-52"/>
                <a:ea typeface="VTB Group Cond"/>
                <a:cs typeface="VTB Group Cond"/>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ru-RU" altLang="ru-RU" sz="3600" b="1" i="0" u="none" strike="noStrike" kern="1200" cap="none" spc="0" normalizeH="0" baseline="0" noProof="0" dirty="0">
                <a:ln>
                  <a:noFill/>
                </a:ln>
                <a:solidFill>
                  <a:srgbClr val="FFFFFF"/>
                </a:solidFill>
                <a:effectLst/>
                <a:uLnTx/>
                <a:uFillTx/>
                <a:latin typeface="VTB Group Demi Bold" panose="020B0703050504020204" pitchFamily="34" charset="-52"/>
                <a:ea typeface="VTB Group Cond"/>
                <a:cs typeface="VTB Group Cond"/>
              </a:rPr>
              <a:t>Заголовок</a:t>
            </a:r>
            <a:br>
              <a:rPr kumimoji="0" lang="ru-RU" altLang="ru-RU" sz="3600" b="1" i="0" u="none" strike="noStrike" kern="1200" cap="none" spc="0" normalizeH="0" baseline="0" noProof="0" dirty="0">
                <a:ln>
                  <a:noFill/>
                </a:ln>
                <a:solidFill>
                  <a:srgbClr val="FFFFFF"/>
                </a:solidFill>
                <a:effectLst/>
                <a:uLnTx/>
                <a:uFillTx/>
                <a:latin typeface="VTB Group Demi Bold" panose="020B0703050504020204" pitchFamily="34" charset="-52"/>
                <a:ea typeface="VTB Group Cond"/>
                <a:cs typeface="VTB Group Cond"/>
              </a:rPr>
            </a:br>
            <a:r>
              <a:rPr kumimoji="0" lang="ru-RU" altLang="ru-RU" sz="3600" b="1" i="0" u="none" strike="noStrike" kern="1200" cap="none" spc="0" normalizeH="0" baseline="0" noProof="0" dirty="0">
                <a:ln>
                  <a:noFill/>
                </a:ln>
                <a:solidFill>
                  <a:srgbClr val="FFFFFF"/>
                </a:solidFill>
                <a:effectLst/>
                <a:uLnTx/>
                <a:uFillTx/>
                <a:latin typeface="VTB Group Demi Bold" panose="020B0703050504020204" pitchFamily="34" charset="-52"/>
                <a:ea typeface="VTB Group Cond"/>
                <a:cs typeface="VTB Group Cond"/>
              </a:rPr>
              <a:t>титульного слайда</a:t>
            </a:r>
            <a:r>
              <a:rPr kumimoji="0" lang="en-US" altLang="ru-RU" sz="3600" b="1" i="0" u="none" strike="noStrike" kern="1200" cap="none" spc="0" normalizeH="0" baseline="0" noProof="0" dirty="0">
                <a:ln>
                  <a:noFill/>
                </a:ln>
                <a:solidFill>
                  <a:srgbClr val="FFFFFF"/>
                </a:solidFill>
                <a:effectLst/>
                <a:uLnTx/>
                <a:uFillTx/>
                <a:latin typeface="VTB Group Demi Bold" panose="020B0703050504020204" pitchFamily="34" charset="-52"/>
                <a:ea typeface="VTB Group Cond"/>
                <a:cs typeface="VTB Group Cond"/>
              </a:rPr>
              <a:t/>
            </a:r>
            <a:br>
              <a:rPr kumimoji="0" lang="en-US" altLang="ru-RU" sz="3600" b="1" i="0" u="none" strike="noStrike" kern="1200" cap="none" spc="0" normalizeH="0" baseline="0" noProof="0" dirty="0">
                <a:ln>
                  <a:noFill/>
                </a:ln>
                <a:solidFill>
                  <a:srgbClr val="FFFFFF"/>
                </a:solidFill>
                <a:effectLst/>
                <a:uLnTx/>
                <a:uFillTx/>
                <a:latin typeface="VTB Group Demi Bold" panose="020B0703050504020204" pitchFamily="34" charset="-52"/>
                <a:ea typeface="VTB Group Cond"/>
                <a:cs typeface="VTB Group Cond"/>
              </a:rPr>
            </a:br>
            <a:r>
              <a:rPr kumimoji="0" lang="ru-RU" altLang="ru-RU" sz="3600" b="0" i="0" u="none" strike="noStrike" kern="1200" cap="none" spc="0" normalizeH="0" baseline="0" noProof="0" dirty="0">
                <a:ln>
                  <a:noFill/>
                </a:ln>
                <a:solidFill>
                  <a:srgbClr val="FFFFFF"/>
                </a:solidFill>
                <a:effectLst/>
                <a:uLnTx/>
                <a:uFillTx/>
                <a:latin typeface="VTB Group Demi Bold" panose="020B0703050504020204" pitchFamily="34" charset="-52"/>
                <a:ea typeface="VTB Group Cond"/>
                <a:cs typeface="VTB Group Light" panose="020B0403040504020204" pitchFamily="34" charset="0"/>
              </a:rPr>
              <a:t>до трех строк</a:t>
            </a:r>
          </a:p>
        </p:txBody>
      </p:sp>
      <p:sp>
        <p:nvSpPr>
          <p:cNvPr id="17" name="Текст 5">
            <a:extLst>
              <a:ext uri="{FF2B5EF4-FFF2-40B4-BE49-F238E27FC236}">
                <a16:creationId xmlns:a16="http://schemas.microsoft.com/office/drawing/2014/main" id="{3EFB8B82-BC93-4E9E-B2B2-31FC8F3397B3}"/>
              </a:ext>
            </a:extLst>
          </p:cNvPr>
          <p:cNvSpPr>
            <a:spLocks noGrp="1"/>
          </p:cNvSpPr>
          <p:nvPr>
            <p:ph type="body" sz="quarter" idx="10" hasCustomPrompt="1"/>
          </p:nvPr>
        </p:nvSpPr>
        <p:spPr>
          <a:xfrm>
            <a:off x="515939" y="4184950"/>
            <a:ext cx="3813544" cy="387798"/>
          </a:xfrm>
          <a:prstGeom prst="rect">
            <a:avLst/>
          </a:prstGeom>
          <a:noFill/>
        </p:spPr>
        <p:txBody>
          <a:bodyPr wrap="square" lIns="0" tIns="0" rIns="0" bIns="0">
            <a:spAutoFit/>
          </a:bodyPr>
          <a:lstStyle>
            <a:lvl1pPr marL="0" marR="0" indent="0" algn="l" defTabSz="914400" rtl="0" eaLnBrk="1" fontAlgn="base" latinLnBrk="0" hangingPunct="1">
              <a:lnSpc>
                <a:spcPct val="90000"/>
              </a:lnSpc>
              <a:spcBef>
                <a:spcPts val="0"/>
              </a:spcBef>
              <a:spcAft>
                <a:spcPct val="0"/>
              </a:spcAft>
              <a:buClr>
                <a:srgbClr val="00AAFF"/>
              </a:buClr>
              <a:buSzTx/>
              <a:buFont typeface="Arial" panose="020B0604020202020204" pitchFamily="34" charset="0"/>
              <a:buNone/>
              <a:tabLst/>
              <a:defRPr lang="ru-RU" sz="1400" dirty="0" smtClean="0">
                <a:solidFill>
                  <a:schemeClr val="bg1"/>
                </a:solidFill>
              </a:defRPr>
            </a:lvl1pPr>
            <a:lvl2pPr>
              <a:defRPr sz="1800"/>
            </a:lvl2pPr>
            <a:lvl3pPr>
              <a:defRPr sz="1600"/>
            </a:lvl3pPr>
            <a:lvl4pPr>
              <a:defRPr sz="1400"/>
            </a:lvl4pPr>
            <a:lvl5pPr>
              <a:defRPr sz="1400"/>
            </a:lvl5pPr>
          </a:lstStyle>
          <a:p>
            <a:pPr marL="0" marR="0" lvl="0" indent="0" algn="l" defTabSz="914400" rtl="0" eaLnBrk="1" fontAlgn="base" latinLnBrk="0" hangingPunct="1">
              <a:lnSpc>
                <a:spcPct val="90000"/>
              </a:lnSpc>
              <a:spcBef>
                <a:spcPts val="1000"/>
              </a:spcBef>
              <a:spcAft>
                <a:spcPct val="0"/>
              </a:spcAft>
              <a:buClr>
                <a:srgbClr val="00AAFF"/>
              </a:buClr>
              <a:buSzTx/>
              <a:buFont typeface="Arial" panose="020B0604020202020204" pitchFamily="34" charset="0"/>
              <a:buNone/>
              <a:tabLst/>
              <a:defRPr/>
            </a:pPr>
            <a:r>
              <a:rPr lang="ru-RU" dirty="0"/>
              <a:t>Подзаголовок до двух строк</a:t>
            </a:r>
            <a:br>
              <a:rPr lang="ru-RU" dirty="0"/>
            </a:br>
            <a:r>
              <a:rPr lang="ru-RU" dirty="0"/>
              <a:t>Подзаголовок до двух строк</a:t>
            </a:r>
          </a:p>
        </p:txBody>
      </p:sp>
    </p:spTree>
    <p:extLst>
      <p:ext uri="{BB962C8B-B14F-4D97-AF65-F5344CB8AC3E}">
        <p14:creationId xmlns:p14="http://schemas.microsoft.com/office/powerpoint/2010/main" val="3416307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4" name="Object 33" hidden="1"/>
          <p:cNvGraphicFramePr>
            <a:graphicFrameLocks noChangeAspect="1"/>
          </p:cNvGraphicFramePr>
          <p:nvPr userDrawn="1">
            <p:custDataLst>
              <p:tags r:id="rId2"/>
            </p:custDataLst>
            <p:extLst/>
          </p:nvPr>
        </p:nvGraphicFramePr>
        <p:xfrm>
          <a:off x="2" y="0"/>
          <a:ext cx="215979" cy="161974"/>
        </p:xfrm>
        <a:graphic>
          <a:graphicData uri="http://schemas.openxmlformats.org/presentationml/2006/ole">
            <mc:AlternateContent xmlns:mc="http://schemas.openxmlformats.org/markup-compatibility/2006">
              <mc:Choice xmlns:v="urn:schemas-microsoft-com:vml" Requires="v">
                <p:oleObj spid="_x0000_s2174" name="Слайд think-cell" r:id="rId14" imgW="270" imgH="270" progId="TCLayout.ActiveDocument.1">
                  <p:embed/>
                </p:oleObj>
              </mc:Choice>
              <mc:Fallback>
                <p:oleObj name="Слайд think-cell" r:id="rId14" imgW="270" imgH="270" progId="TCLayout.ActiveDocument.1">
                  <p:embed/>
                  <p:pic>
                    <p:nvPicPr>
                      <p:cNvPr id="34" name="Object 33" hidden="1"/>
                      <p:cNvPicPr/>
                      <p:nvPr/>
                    </p:nvPicPr>
                    <p:blipFill>
                      <a:blip r:embed="rId15"/>
                      <a:stretch>
                        <a:fillRect/>
                      </a:stretch>
                    </p:blipFill>
                    <p:spPr>
                      <a:xfrm>
                        <a:off x="2" y="0"/>
                        <a:ext cx="215979" cy="161974"/>
                      </a:xfrm>
                      <a:prstGeom prst="rect">
                        <a:avLst/>
                      </a:prstGeom>
                    </p:spPr>
                  </p:pic>
                </p:oleObj>
              </mc:Fallback>
            </mc:AlternateContent>
          </a:graphicData>
        </a:graphic>
      </p:graphicFrame>
      <p:sp>
        <p:nvSpPr>
          <p:cNvPr id="2" name="Прямоугольник 1" hidden="1"/>
          <p:cNvSpPr/>
          <p:nvPr userDrawn="1">
            <p:custDataLst>
              <p:tags r:id="rId3"/>
            </p:custDataLst>
          </p:nvPr>
        </p:nvSpPr>
        <p:spPr>
          <a:xfrm>
            <a:off x="1" y="1"/>
            <a:ext cx="158771" cy="158713"/>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900" b="0" i="0" baseline="0" dirty="0" err="1">
              <a:solidFill>
                <a:schemeClr val="tx1"/>
              </a:solidFill>
              <a:latin typeface="Arial"/>
              <a:ea typeface="+mj-ea"/>
              <a:cs typeface="+mj-cs"/>
              <a:sym typeface="Arial"/>
            </a:endParaRPr>
          </a:p>
        </p:txBody>
      </p:sp>
      <p:pic>
        <p:nvPicPr>
          <p:cNvPr id="56" name="Picture 26" descr="C:\Users\Irina Rogacheva\Desktop\Picture12 copy.jpg"/>
          <p:cNvPicPr>
            <a:picLocks noChangeAspect="1" noChangeArrowheads="1"/>
          </p:cNvPicPr>
          <p:nvPr userDrawn="1">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3313114" y="2"/>
            <a:ext cx="8874567" cy="6857747"/>
          </a:xfrm>
          <a:prstGeom prst="rect">
            <a:avLst/>
          </a:prstGeom>
          <a:noFill/>
          <a:extLst>
            <a:ext uri="{909E8E84-426E-40DD-AFC4-6F175D3DCCD1}">
              <a14:hiddenFill xmlns:a14="http://schemas.microsoft.com/office/drawing/2010/main">
                <a:solidFill>
                  <a:srgbClr val="FFFFFF"/>
                </a:solidFill>
              </a14:hiddenFill>
            </a:ext>
          </a:extLst>
        </p:spPr>
      </p:pic>
      <p:sp>
        <p:nvSpPr>
          <p:cNvPr id="4" name="Working Draft Text" hidden="1"/>
          <p:cNvSpPr txBox="1">
            <a:spLocks noChangeArrowheads="1"/>
          </p:cNvSpPr>
          <p:nvPr>
            <p:custDataLst>
              <p:tags r:id="rId5"/>
            </p:custDataLst>
          </p:nvPr>
        </p:nvSpPr>
        <p:spPr bwMode="auto">
          <a:xfrm>
            <a:off x="3591729" y="349866"/>
            <a:ext cx="121668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ru-RU" sz="1100" b="1" dirty="0"/>
              <a:t>WORKING DRAFT</a:t>
            </a:r>
          </a:p>
        </p:txBody>
      </p:sp>
      <p:sp>
        <p:nvSpPr>
          <p:cNvPr id="5" name="doc id"/>
          <p:cNvSpPr txBox="1">
            <a:spLocks noChangeArrowheads="1"/>
          </p:cNvSpPr>
          <p:nvPr>
            <p:custDataLst>
              <p:tags r:id="rId6"/>
            </p:custDataLst>
          </p:nvPr>
        </p:nvSpPr>
        <p:spPr bwMode="auto">
          <a:xfrm>
            <a:off x="11485750"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ru-RU" sz="1000" dirty="0"/>
          </a:p>
        </p:txBody>
      </p:sp>
      <p:sp>
        <p:nvSpPr>
          <p:cNvPr id="6" name="Working Draft" hidden="1"/>
          <p:cNvSpPr txBox="1">
            <a:spLocks noChangeArrowheads="1"/>
          </p:cNvSpPr>
          <p:nvPr>
            <p:custDataLst>
              <p:tags r:id="rId7"/>
            </p:custDataLst>
          </p:nvPr>
        </p:nvSpPr>
        <p:spPr bwMode="auto">
          <a:xfrm>
            <a:off x="3591729" y="508602"/>
            <a:ext cx="373660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100"/>
              <a:t>Last Modified 19.03.2020 13:34 Russia TZ 2 Standard Time</a:t>
            </a:r>
            <a:endParaRPr lang="ru-RU" sz="1100" dirty="0"/>
          </a:p>
        </p:txBody>
      </p:sp>
      <p:sp>
        <p:nvSpPr>
          <p:cNvPr id="7" name="Printed" hidden="1"/>
          <p:cNvSpPr txBox="1">
            <a:spLocks noChangeArrowheads="1"/>
          </p:cNvSpPr>
          <p:nvPr>
            <p:custDataLst>
              <p:tags r:id="rId8"/>
            </p:custDataLst>
          </p:nvPr>
        </p:nvSpPr>
        <p:spPr bwMode="auto">
          <a:xfrm>
            <a:off x="3591729" y="668958"/>
            <a:ext cx="3095399"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100"/>
              <a:t>Printed 18.10.2013 18:27 Russian Standard Time</a:t>
            </a:r>
            <a:endParaRPr lang="ru-RU" sz="1100" dirty="0"/>
          </a:p>
        </p:txBody>
      </p:sp>
      <p:grpSp>
        <p:nvGrpSpPr>
          <p:cNvPr id="8" name="McK Title Elements"/>
          <p:cNvGrpSpPr>
            <a:grpSpLocks/>
          </p:cNvGrpSpPr>
          <p:nvPr>
            <p:custDataLst>
              <p:tags r:id="rId9"/>
            </p:custDataLst>
          </p:nvPr>
        </p:nvGrpSpPr>
        <p:grpSpPr bwMode="auto">
          <a:xfrm>
            <a:off x="1" y="0"/>
            <a:ext cx="12187680" cy="6859621"/>
            <a:chOff x="0" y="0"/>
            <a:chExt cx="5643" cy="4235"/>
          </a:xfrm>
        </p:grpSpPr>
        <p:sp>
          <p:nvSpPr>
            <p:cNvPr id="9" name="McK Document type" hidden="1"/>
            <p:cNvSpPr txBox="1">
              <a:spLocks noChangeArrowheads="1"/>
            </p:cNvSpPr>
            <p:nvPr/>
          </p:nvSpPr>
          <p:spPr bwMode="auto">
            <a:xfrm>
              <a:off x="1663" y="3080"/>
              <a:ext cx="3109"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ru-RU" sz="1700" dirty="0"/>
                <a:t>Тип документа</a:t>
              </a:r>
            </a:p>
          </p:txBody>
        </p:sp>
        <p:sp>
          <p:nvSpPr>
            <p:cNvPr id="10" name="McK Date" hidden="1"/>
            <p:cNvSpPr txBox="1">
              <a:spLocks noChangeArrowheads="1"/>
            </p:cNvSpPr>
            <p:nvPr/>
          </p:nvSpPr>
          <p:spPr bwMode="auto">
            <a:xfrm>
              <a:off x="1663" y="3275"/>
              <a:ext cx="3109"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ru-RU" sz="1700" dirty="0"/>
                <a:t>Дата</a:t>
              </a:r>
            </a:p>
          </p:txBody>
        </p:sp>
        <p:sp>
          <p:nvSpPr>
            <p:cNvPr id="11" name="McK Disclaimer" hidden="1"/>
            <p:cNvSpPr>
              <a:spLocks noChangeArrowheads="1"/>
            </p:cNvSpPr>
            <p:nvPr/>
          </p:nvSpPr>
          <p:spPr bwMode="auto">
            <a:xfrm>
              <a:off x="1663" y="3678"/>
              <a:ext cx="3226"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977440" eaLnBrk="0" hangingPunct="0"/>
              <a:r>
                <a:rPr lang="ru-RU" sz="1000" dirty="0"/>
                <a:t>КОНФИДЕНЦИАЛЬНАЯ ИНФОРМАЦИЯ, СОБСТВЕННОСТЬ McKINSEY &amp; COMPANY</a:t>
              </a:r>
            </a:p>
            <a:p>
              <a:pPr defTabSz="977440" eaLnBrk="0" hangingPunct="0"/>
              <a:r>
                <a:rPr lang="ru-RU" sz="1000" dirty="0"/>
                <a:t>Любое использование этого документа без специального разрешения McKinsey &amp; Company строго запрещено</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800" dirty="0"/>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800" dirty="0"/>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sz="1800" dirty="0"/>
            </a:p>
          </p:txBody>
        </p:sp>
      </p:grpSp>
      <p:pic>
        <p:nvPicPr>
          <p:cNvPr id="18" name="TitleBottomBarBW" hidden="1"/>
          <p:cNvPicPr>
            <a:picLocks noChangeAspect="1" noChangeArrowheads="1"/>
          </p:cNvPicPr>
          <p:nvPr>
            <p:custDataLst>
              <p:tags r:id="rId10"/>
            </p:custDataLst>
          </p:nvPr>
        </p:nvPicPr>
        <p:blipFill>
          <a:blip r:embed="rId17" cstate="screen">
            <a:extLst>
              <a:ext uri="{28A0092B-C50C-407E-A947-70E740481C1C}">
                <a14:useLocalDpi xmlns:a14="http://schemas.microsoft.com/office/drawing/2010/main" val="0"/>
              </a:ext>
            </a:extLst>
          </a:blip>
          <a:srcRect/>
          <a:stretch>
            <a:fillRect/>
          </a:stretch>
        </p:blipFill>
        <p:spPr bwMode="auto">
          <a:xfrm>
            <a:off x="9760079" y="6574546"/>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custDataLst>
              <p:tags r:id="rId11"/>
            </p:custDataLst>
          </p:nvPr>
        </p:nvSpPr>
        <p:spPr>
          <a:xfrm>
            <a:off x="684978" y="2702323"/>
            <a:ext cx="6714778" cy="600025"/>
          </a:xfrm>
          <a:prstGeom prst="rect">
            <a:avLst/>
          </a:prstGeom>
        </p:spPr>
        <p:txBody>
          <a:bodyPr/>
          <a:lstStyle>
            <a:lvl1pPr>
              <a:defRPr sz="3900" b="0"/>
            </a:lvl1pPr>
          </a:lstStyle>
          <a:p>
            <a:pPr lvl="0"/>
            <a:r>
              <a:rPr lang="en-US" noProof="0"/>
              <a:t>Click to edit Master title style</a:t>
            </a:r>
            <a:endParaRPr lang="ru-RU" noProof="0" dirty="0"/>
          </a:p>
        </p:txBody>
      </p:sp>
      <p:sp>
        <p:nvSpPr>
          <p:cNvPr id="13315" name="Rectangle 1027"/>
          <p:cNvSpPr>
            <a:spLocks noGrp="1" noChangeArrowheads="1"/>
          </p:cNvSpPr>
          <p:nvPr>
            <p:ph type="subTitle" idx="1"/>
            <p:custDataLst>
              <p:tags r:id="rId12"/>
            </p:custDataLst>
          </p:nvPr>
        </p:nvSpPr>
        <p:spPr>
          <a:xfrm>
            <a:off x="684978" y="4268652"/>
            <a:ext cx="6714778" cy="261549"/>
          </a:xfrm>
        </p:spPr>
        <p:txBody>
          <a:bodyPr>
            <a:spAutoFit/>
          </a:bodyPr>
          <a:lstStyle>
            <a:lvl1pPr>
              <a:defRPr sz="1700"/>
            </a:lvl1pPr>
          </a:lstStyle>
          <a:p>
            <a:pPr lvl="0"/>
            <a:r>
              <a:rPr lang="en-US" noProof="0"/>
              <a:t>Click to edit Master subtitle style</a:t>
            </a:r>
            <a:endParaRPr lang="ru-RU" noProof="0"/>
          </a:p>
        </p:txBody>
      </p:sp>
      <p:pic>
        <p:nvPicPr>
          <p:cNvPr id="19" name="Изображение 10">
            <a:extLst>
              <a:ext uri="{FF2B5EF4-FFF2-40B4-BE49-F238E27FC236}">
                <a16:creationId xmlns:a16="http://schemas.microsoft.com/office/drawing/2014/main" id="{E45AB555-D6ED-4AD4-B929-895DDFCFE949}"/>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10782646" y="230142"/>
            <a:ext cx="833547" cy="333298"/>
          </a:xfrm>
          <a:prstGeom prst="rect">
            <a:avLst/>
          </a:prstGeom>
        </p:spPr>
      </p:pic>
    </p:spTree>
    <p:extLst>
      <p:ext uri="{BB962C8B-B14F-4D97-AF65-F5344CB8AC3E}">
        <p14:creationId xmlns:p14="http://schemas.microsoft.com/office/powerpoint/2010/main" val="3319430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 y="0"/>
          <a:ext cx="215979" cy="161974"/>
        </p:xfrm>
        <a:graphic>
          <a:graphicData uri="http://schemas.openxmlformats.org/presentationml/2006/ole">
            <mc:AlternateContent xmlns:mc="http://schemas.openxmlformats.org/markup-compatibility/2006">
              <mc:Choice xmlns:v="urn:schemas-microsoft-com:vml" Requires="v">
                <p:oleObj spid="_x0000_s3198" name="Слайд think-cell" r:id="rId7" imgW="270" imgH="270" progId="TCLayout.ActiveDocument.1">
                  <p:embed/>
                </p:oleObj>
              </mc:Choice>
              <mc:Fallback>
                <p:oleObj name="Слайд think-cell" r:id="rId7" imgW="270" imgH="270" progId="TCLayout.ActiveDocument.1">
                  <p:embed/>
                  <p:pic>
                    <p:nvPicPr>
                      <p:cNvPr id="2" name="Object 1" hidden="1"/>
                      <p:cNvPicPr/>
                      <p:nvPr/>
                    </p:nvPicPr>
                    <p:blipFill>
                      <a:blip r:embed="rId8"/>
                      <a:stretch>
                        <a:fillRect/>
                      </a:stretch>
                    </p:blipFill>
                    <p:spPr>
                      <a:xfrm>
                        <a:off x="2" y="0"/>
                        <a:ext cx="215979" cy="161974"/>
                      </a:xfrm>
                      <a:prstGeom prst="rect">
                        <a:avLst/>
                      </a:prstGeom>
                    </p:spPr>
                  </p:pic>
                </p:oleObj>
              </mc:Fallback>
            </mc:AlternateContent>
          </a:graphicData>
        </a:graphic>
      </p:graphicFrame>
      <p:sp>
        <p:nvSpPr>
          <p:cNvPr id="5" name="Прямоугольник 4" hidden="1"/>
          <p:cNvSpPr/>
          <p:nvPr userDrawn="1">
            <p:custDataLst>
              <p:tags r:id="rId3"/>
            </p:custDataLst>
          </p:nvPr>
        </p:nvSpPr>
        <p:spPr>
          <a:xfrm>
            <a:off x="1" y="1"/>
            <a:ext cx="158771" cy="158713"/>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300" b="1" i="0" baseline="0" dirty="0" err="1">
              <a:solidFill>
                <a:schemeClr val="tx1"/>
              </a:solidFill>
              <a:latin typeface="Arial"/>
              <a:ea typeface="+mj-ea"/>
              <a:cs typeface="+mj-cs"/>
              <a:sym typeface="Arial"/>
            </a:endParaRPr>
          </a:p>
        </p:txBody>
      </p:sp>
      <p:sp>
        <p:nvSpPr>
          <p:cNvPr id="3" name="Slide Number"/>
          <p:cNvSpPr txBox="1">
            <a:spLocks/>
          </p:cNvSpPr>
          <p:nvPr userDrawn="1">
            <p:custDataLst>
              <p:tags r:id="rId4"/>
            </p:custDataLst>
          </p:nvPr>
        </p:nvSpPr>
        <p:spPr>
          <a:xfrm>
            <a:off x="11626136" y="6566446"/>
            <a:ext cx="284012"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en-US" sz="1000" smtClean="0"/>
              <a:pPr lvl="0"/>
              <a:t>‹#›</a:t>
            </a:fld>
            <a:endParaRPr lang="en-US" sz="1000" dirty="0"/>
          </a:p>
        </p:txBody>
      </p:sp>
      <p:sp>
        <p:nvSpPr>
          <p:cNvPr id="4" name="Title Placeholder 2"/>
          <p:cNvSpPr>
            <a:spLocks noGrp="1" noChangeArrowheads="1"/>
          </p:cNvSpPr>
          <p:nvPr>
            <p:ph type="title"/>
            <p:custDataLst>
              <p:tags r:id="rId5"/>
            </p:custDataLst>
          </p:nvPr>
        </p:nvSpPr>
        <p:spPr bwMode="auto">
          <a:xfrm>
            <a:off x="161985" y="216669"/>
            <a:ext cx="11725484" cy="35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lvl1pPr>
          </a:lstStyle>
          <a:p>
            <a:pPr lvl="0"/>
            <a:r>
              <a:rPr lang="en-US"/>
              <a:t>Click to edit Master title style</a:t>
            </a:r>
            <a:endParaRPr lang="ru-RU" dirty="0"/>
          </a:p>
        </p:txBody>
      </p:sp>
      <p:sp>
        <p:nvSpPr>
          <p:cNvPr id="8" name="Нижний колонтитул 3"/>
          <p:cNvSpPr>
            <a:spLocks noGrp="1"/>
          </p:cNvSpPr>
          <p:nvPr>
            <p:ph type="ftr" sz="quarter" idx="3"/>
          </p:nvPr>
        </p:nvSpPr>
        <p:spPr>
          <a:xfrm>
            <a:off x="1" y="6721942"/>
            <a:ext cx="12192000" cy="136058"/>
          </a:xfrm>
          <a:prstGeom prst="rect">
            <a:avLst/>
          </a:prstGeom>
        </p:spPr>
        <p:txBody>
          <a:bodyPr vert="horz" lIns="111063" tIns="55532" rIns="111063" bIns="55532" rtlCol="0" anchor="ctr"/>
          <a:lstStyle>
            <a:lvl1pPr algn="ctr">
              <a:defRPr sz="1000">
                <a:solidFill>
                  <a:schemeClr val="tx1">
                    <a:tint val="75000"/>
                  </a:schemeClr>
                </a:solidFill>
              </a:defRPr>
            </a:lvl1pPr>
          </a:lstStyle>
          <a:p>
            <a:pPr algn="l"/>
            <a:endParaRPr lang="ru-RU" dirty="0"/>
          </a:p>
        </p:txBody>
      </p:sp>
    </p:spTree>
    <p:extLst>
      <p:ext uri="{BB962C8B-B14F-4D97-AF65-F5344CB8AC3E}">
        <p14:creationId xmlns:p14="http://schemas.microsoft.com/office/powerpoint/2010/main" val="3728742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Титульный слайд">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userDrawn="1">
            <p:custDataLst>
              <p:tags r:id="rId2"/>
            </p:custDataLst>
            <p:extLst/>
          </p:nvPr>
        </p:nvGraphicFramePr>
        <p:xfrm>
          <a:off x="1588" y="1587"/>
          <a:ext cx="1588" cy="1588"/>
        </p:xfrm>
        <a:graphic>
          <a:graphicData uri="http://schemas.openxmlformats.org/presentationml/2006/ole">
            <mc:AlternateContent xmlns:mc="http://schemas.openxmlformats.org/markup-compatibility/2006">
              <mc:Choice xmlns:v="urn:schemas-microsoft-com:vml" Requires="v">
                <p:oleObj spid="_x0000_s4222"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88" y="1587"/>
                        <a:ext cx="1588" cy="1588"/>
                      </a:xfrm>
                      <a:prstGeom prst="rect">
                        <a:avLst/>
                      </a:prstGeom>
                    </p:spPr>
                  </p:pic>
                </p:oleObj>
              </mc:Fallback>
            </mc:AlternateContent>
          </a:graphicData>
        </a:graphic>
      </p:graphicFrame>
      <p:grpSp>
        <p:nvGrpSpPr>
          <p:cNvPr id="2" name="McK Title Elements"/>
          <p:cNvGrpSpPr>
            <a:grpSpLocks/>
          </p:cNvGrpSpPr>
          <p:nvPr userDrawn="1"/>
        </p:nvGrpSpPr>
        <p:grpSpPr bwMode="auto">
          <a:xfrm>
            <a:off x="3591729" y="2183418"/>
            <a:ext cx="6840045" cy="4601695"/>
            <a:chOff x="1663" y="1348"/>
            <a:chExt cx="3167" cy="2841"/>
          </a:xfrm>
        </p:grpSpPr>
        <p:sp>
          <p:nvSpPr>
            <p:cNvPr id="3" name="McK Confidential" hidden="1"/>
            <p:cNvSpPr txBox="1">
              <a:spLocks noChangeArrowheads="1"/>
            </p:cNvSpPr>
            <p:nvPr userDrawn="1"/>
          </p:nvSpPr>
          <p:spPr bwMode="auto">
            <a:xfrm>
              <a:off x="1663" y="1348"/>
              <a:ext cx="93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defRPr/>
              </a:pPr>
              <a:r>
                <a:rPr lang="en-US" sz="1700"/>
                <a:t>CONFIDENTIAL</a:t>
              </a:r>
            </a:p>
          </p:txBody>
        </p:sp>
        <p:sp>
          <p:nvSpPr>
            <p:cNvPr id="4" name="McK Document" hidden="1"/>
            <p:cNvSpPr txBox="1">
              <a:spLocks noChangeArrowheads="1"/>
            </p:cNvSpPr>
            <p:nvPr userDrawn="1"/>
          </p:nvSpPr>
          <p:spPr bwMode="auto">
            <a:xfrm>
              <a:off x="1663" y="3021"/>
              <a:ext cx="3167"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defRPr/>
              </a:pPr>
              <a:r>
                <a:rPr lang="en-US" sz="1700"/>
                <a:t>Document</a:t>
              </a:r>
            </a:p>
          </p:txBody>
        </p:sp>
        <p:sp>
          <p:nvSpPr>
            <p:cNvPr id="5" name="McK Date" hidden="1"/>
            <p:cNvSpPr txBox="1">
              <a:spLocks noChangeArrowheads="1"/>
            </p:cNvSpPr>
            <p:nvPr userDrawn="1"/>
          </p:nvSpPr>
          <p:spPr bwMode="auto">
            <a:xfrm>
              <a:off x="1663" y="3216"/>
              <a:ext cx="3167"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defRPr/>
              </a:pPr>
              <a:r>
                <a:rPr lang="en-US" sz="1700"/>
                <a:t>Date</a:t>
              </a:r>
            </a:p>
          </p:txBody>
        </p:sp>
        <p:sp>
          <p:nvSpPr>
            <p:cNvPr id="6" name="McK Disclaimer" hidden="1"/>
            <p:cNvSpPr>
              <a:spLocks noChangeArrowheads="1"/>
            </p:cNvSpPr>
            <p:nvPr userDrawn="1">
              <p:custDataLst>
                <p:tags r:id="rId3"/>
              </p:custDataLst>
            </p:nvPr>
          </p:nvSpPr>
          <p:spPr bwMode="auto">
            <a:xfrm>
              <a:off x="1663" y="3666"/>
              <a:ext cx="230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04863" eaLnBrk="0" hangingPunct="0">
                <a:defRPr sz="1000">
                  <a:solidFill>
                    <a:schemeClr val="tx1"/>
                  </a:solidFill>
                  <a:latin typeface="Arial" charset="0"/>
                </a:defRPr>
              </a:lvl1pPr>
              <a:lvl2pPr marL="742950" indent="-285750" defTabSz="804863" eaLnBrk="0" hangingPunct="0">
                <a:defRPr sz="1000">
                  <a:solidFill>
                    <a:schemeClr val="tx1"/>
                  </a:solidFill>
                  <a:latin typeface="Arial" charset="0"/>
                </a:defRPr>
              </a:lvl2pPr>
              <a:lvl3pPr marL="1143000" indent="-228600" defTabSz="804863" eaLnBrk="0" hangingPunct="0">
                <a:defRPr sz="1000">
                  <a:solidFill>
                    <a:schemeClr val="tx1"/>
                  </a:solidFill>
                  <a:latin typeface="Arial" charset="0"/>
                </a:defRPr>
              </a:lvl3pPr>
              <a:lvl4pPr marL="1600200" indent="-228600" defTabSz="804863" eaLnBrk="0" hangingPunct="0">
                <a:defRPr sz="1000">
                  <a:solidFill>
                    <a:schemeClr val="tx1"/>
                  </a:solidFill>
                  <a:latin typeface="Arial" charset="0"/>
                </a:defRPr>
              </a:lvl4pPr>
              <a:lvl5pPr marL="2057400" indent="-228600" defTabSz="804863" eaLnBrk="0" hangingPunct="0">
                <a:defRPr sz="1000">
                  <a:solidFill>
                    <a:schemeClr val="tx1"/>
                  </a:solidFill>
                  <a:latin typeface="Arial" charset="0"/>
                </a:defRPr>
              </a:lvl5pPr>
              <a:lvl6pPr marL="2514600" indent="-228600" defTabSz="804863" eaLnBrk="0" fontAlgn="base" hangingPunct="0">
                <a:spcBef>
                  <a:spcPct val="0"/>
                </a:spcBef>
                <a:spcAft>
                  <a:spcPct val="0"/>
                </a:spcAft>
                <a:defRPr sz="1000">
                  <a:solidFill>
                    <a:schemeClr val="tx1"/>
                  </a:solidFill>
                  <a:latin typeface="Arial" charset="0"/>
                </a:defRPr>
              </a:lvl6pPr>
              <a:lvl7pPr marL="2971800" indent="-228600" defTabSz="804863" eaLnBrk="0" fontAlgn="base" hangingPunct="0">
                <a:spcBef>
                  <a:spcPct val="0"/>
                </a:spcBef>
                <a:spcAft>
                  <a:spcPct val="0"/>
                </a:spcAft>
                <a:defRPr sz="1000">
                  <a:solidFill>
                    <a:schemeClr val="tx1"/>
                  </a:solidFill>
                  <a:latin typeface="Arial" charset="0"/>
                </a:defRPr>
              </a:lvl7pPr>
              <a:lvl8pPr marL="3429000" indent="-228600" defTabSz="804863" eaLnBrk="0" fontAlgn="base" hangingPunct="0">
                <a:spcBef>
                  <a:spcPct val="0"/>
                </a:spcBef>
                <a:spcAft>
                  <a:spcPct val="0"/>
                </a:spcAft>
                <a:defRPr sz="1000">
                  <a:solidFill>
                    <a:schemeClr val="tx1"/>
                  </a:solidFill>
                  <a:latin typeface="Arial" charset="0"/>
                </a:defRPr>
              </a:lvl8pPr>
              <a:lvl9pPr marL="3886200" indent="-228600" defTabSz="804863" eaLnBrk="0" fontAlgn="base" hangingPunct="0">
                <a:spcBef>
                  <a:spcPct val="0"/>
                </a:spcBef>
                <a:spcAft>
                  <a:spcPct val="0"/>
                </a:spcAft>
                <a:defRPr sz="1000">
                  <a:solidFill>
                    <a:schemeClr val="tx1"/>
                  </a:solidFill>
                  <a:latin typeface="Arial" charset="0"/>
                </a:defRPr>
              </a:lvl9pPr>
            </a:lstStyle>
            <a:p>
              <a:pPr>
                <a:defRPr/>
              </a:pPr>
              <a:r>
                <a:rPr lang="en-US" altLang="ru-RU" sz="110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7" name="Working Draft Text" hidden="1"/>
          <p:cNvSpPr>
            <a:spLocks noChangeArrowheads="1"/>
          </p:cNvSpPr>
          <p:nvPr/>
        </p:nvSpPr>
        <p:spPr bwMode="auto">
          <a:xfrm>
            <a:off x="570184" y="349865"/>
            <a:ext cx="414679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defRPr sz="1000">
                <a:solidFill>
                  <a:schemeClr val="tx1"/>
                </a:solidFill>
                <a:latin typeface="Arial" charset="0"/>
              </a:defRPr>
            </a:lvl1pPr>
            <a:lvl2pPr marL="742950" indent="-285750" defTabSz="895350" eaLnBrk="0" hangingPunct="0">
              <a:defRPr sz="1000">
                <a:solidFill>
                  <a:schemeClr val="tx1"/>
                </a:solidFill>
                <a:latin typeface="Arial" charset="0"/>
              </a:defRPr>
            </a:lvl2pPr>
            <a:lvl3pPr marL="1143000" indent="-228600" defTabSz="895350" eaLnBrk="0" hangingPunct="0">
              <a:defRPr sz="1000">
                <a:solidFill>
                  <a:schemeClr val="tx1"/>
                </a:solidFill>
                <a:latin typeface="Arial" charset="0"/>
              </a:defRPr>
            </a:lvl3pPr>
            <a:lvl4pPr marL="1600200" indent="-228600" defTabSz="895350" eaLnBrk="0" hangingPunct="0">
              <a:defRPr sz="1000">
                <a:solidFill>
                  <a:schemeClr val="tx1"/>
                </a:solidFill>
                <a:latin typeface="Arial" charset="0"/>
              </a:defRPr>
            </a:lvl4pPr>
            <a:lvl5pPr marL="2057400" indent="-228600" defTabSz="895350" eaLnBrk="0" hangingPunct="0">
              <a:defRPr sz="1000">
                <a:solidFill>
                  <a:schemeClr val="tx1"/>
                </a:solidFill>
                <a:latin typeface="Arial" charset="0"/>
              </a:defRPr>
            </a:lvl5pPr>
            <a:lvl6pPr marL="2514600" indent="-228600" defTabSz="895350" eaLnBrk="0" fontAlgn="base" hangingPunct="0">
              <a:spcBef>
                <a:spcPct val="0"/>
              </a:spcBef>
              <a:spcAft>
                <a:spcPct val="0"/>
              </a:spcAft>
              <a:defRPr sz="1000">
                <a:solidFill>
                  <a:schemeClr val="tx1"/>
                </a:solidFill>
                <a:latin typeface="Arial" charset="0"/>
              </a:defRPr>
            </a:lvl6pPr>
            <a:lvl7pPr marL="2971800" indent="-228600" defTabSz="895350" eaLnBrk="0" fontAlgn="base" hangingPunct="0">
              <a:spcBef>
                <a:spcPct val="0"/>
              </a:spcBef>
              <a:spcAft>
                <a:spcPct val="0"/>
              </a:spcAft>
              <a:defRPr sz="1000">
                <a:solidFill>
                  <a:schemeClr val="tx1"/>
                </a:solidFill>
                <a:latin typeface="Arial" charset="0"/>
              </a:defRPr>
            </a:lvl7pPr>
            <a:lvl8pPr marL="3429000" indent="-228600" defTabSz="895350" eaLnBrk="0" fontAlgn="base" hangingPunct="0">
              <a:spcBef>
                <a:spcPct val="0"/>
              </a:spcBef>
              <a:spcAft>
                <a:spcPct val="0"/>
              </a:spcAft>
              <a:defRPr sz="1000">
                <a:solidFill>
                  <a:schemeClr val="tx1"/>
                </a:solidFill>
                <a:latin typeface="Arial" charset="0"/>
              </a:defRPr>
            </a:lvl8pPr>
            <a:lvl9pPr marL="3886200" indent="-228600" defTabSz="895350" eaLnBrk="0" fontAlgn="base" hangingPunct="0">
              <a:spcBef>
                <a:spcPct val="0"/>
              </a:spcBef>
              <a:spcAft>
                <a:spcPct val="0"/>
              </a:spcAft>
              <a:defRPr sz="1000">
                <a:solidFill>
                  <a:schemeClr val="tx1"/>
                </a:solidFill>
                <a:latin typeface="Arial" charset="0"/>
              </a:defRPr>
            </a:lvl9pPr>
          </a:lstStyle>
          <a:p>
            <a:pPr eaLnBrk="1" hangingPunct="1">
              <a:buSzPct val="120000"/>
              <a:defRPr/>
            </a:pPr>
            <a:r>
              <a:rPr lang="en-US" altLang="ru-RU" sz="1700">
                <a:solidFill>
                  <a:schemeClr val="folHlink"/>
                </a:solidFill>
              </a:rPr>
              <a:t>Working Draft    </a:t>
            </a:r>
          </a:p>
        </p:txBody>
      </p:sp>
      <p:sp>
        <p:nvSpPr>
          <p:cNvPr id="8" name="Working Draft" hidden="1"/>
          <p:cNvSpPr txBox="1">
            <a:spLocks noChangeArrowheads="1"/>
          </p:cNvSpPr>
          <p:nvPr/>
        </p:nvSpPr>
        <p:spPr bwMode="auto">
          <a:xfrm>
            <a:off x="570186" y="594448"/>
            <a:ext cx="473007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defRPr/>
            </a:pPr>
            <a:r>
              <a:rPr lang="en-US" sz="1400"/>
              <a:t>Last Modified 19.03.2020 13:34 Russia TZ 2 Standard Time</a:t>
            </a:r>
          </a:p>
        </p:txBody>
      </p:sp>
      <p:sp>
        <p:nvSpPr>
          <p:cNvPr id="9" name="Printed" hidden="1"/>
          <p:cNvSpPr txBox="1">
            <a:spLocks noChangeArrowheads="1"/>
          </p:cNvSpPr>
          <p:nvPr/>
        </p:nvSpPr>
        <p:spPr bwMode="auto">
          <a:xfrm>
            <a:off x="570186" y="816354"/>
            <a:ext cx="415415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defRPr/>
            </a:pPr>
            <a:r>
              <a:rPr lang="en-US" sz="1400"/>
              <a:t>Printed 11.02.2008 19:09:39 Russian Standard Time</a:t>
            </a:r>
          </a:p>
        </p:txBody>
      </p:sp>
      <p:sp>
        <p:nvSpPr>
          <p:cNvPr id="11" name="Нижний колонтитул 3"/>
          <p:cNvSpPr>
            <a:spLocks noGrp="1"/>
          </p:cNvSpPr>
          <p:nvPr>
            <p:ph type="ftr" sz="quarter" idx="3"/>
          </p:nvPr>
        </p:nvSpPr>
        <p:spPr>
          <a:xfrm>
            <a:off x="1" y="6721942"/>
            <a:ext cx="12192000" cy="136058"/>
          </a:xfrm>
          <a:prstGeom prst="rect">
            <a:avLst/>
          </a:prstGeom>
        </p:spPr>
        <p:txBody>
          <a:bodyPr vert="horz" lIns="111063" tIns="55532" rIns="111063" bIns="55532" rtlCol="0" anchor="ctr"/>
          <a:lstStyle>
            <a:lvl1pPr algn="ctr">
              <a:defRPr sz="1000">
                <a:solidFill>
                  <a:schemeClr val="tx1">
                    <a:tint val="75000"/>
                  </a:schemeClr>
                </a:solidFill>
              </a:defRPr>
            </a:lvl1pPr>
          </a:lstStyle>
          <a:p>
            <a:pPr algn="l"/>
            <a:endParaRPr lang="ru-RU" dirty="0"/>
          </a:p>
        </p:txBody>
      </p:sp>
    </p:spTree>
    <p:extLst>
      <p:ext uri="{BB962C8B-B14F-4D97-AF65-F5344CB8AC3E}">
        <p14:creationId xmlns:p14="http://schemas.microsoft.com/office/powerpoint/2010/main" val="310238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Только заголовок">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3538C574-7646-4401-A97D-FE79C1A54B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29175" y="1"/>
            <a:ext cx="7362825" cy="6874041"/>
          </a:xfrm>
          <a:prstGeom prst="rect">
            <a:avLst/>
          </a:prstGeom>
        </p:spPr>
      </p:pic>
      <p:sp>
        <p:nvSpPr>
          <p:cNvPr id="14" name="Прямоугольник 13">
            <a:extLst>
              <a:ext uri="{FF2B5EF4-FFF2-40B4-BE49-F238E27FC236}">
                <a16:creationId xmlns:a16="http://schemas.microsoft.com/office/drawing/2014/main" id="{95893326-1150-48FF-AB96-9A85D9FF3D72}"/>
              </a:ext>
            </a:extLst>
          </p:cNvPr>
          <p:cNvSpPr/>
          <p:nvPr userDrawn="1"/>
        </p:nvSpPr>
        <p:spPr>
          <a:xfrm>
            <a:off x="0" y="16042"/>
            <a:ext cx="11395328" cy="6858000"/>
          </a:xfrm>
          <a:prstGeom prst="rect">
            <a:avLst/>
          </a:prstGeom>
          <a:gradFill>
            <a:gsLst>
              <a:gs pos="70000">
                <a:srgbClr val="FFFFFF">
                  <a:alpha val="47000"/>
                </a:srgbClr>
              </a:gs>
              <a:gs pos="46000">
                <a:schemeClr val="bg1"/>
              </a:gs>
              <a:gs pos="100000">
                <a:schemeClr val="bg1">
                  <a:alpha val="0"/>
                </a:schemeClr>
              </a:gs>
            </a:gsLst>
            <a:lin ang="0" scaled="0"/>
          </a:gradFill>
          <a:ln w="6350">
            <a:noFill/>
          </a:ln>
          <a:effectLst>
            <a:outerShdw blurRad="114300" dist="63500" dir="2700000" algn="ctr"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
        <p:nvSpPr>
          <p:cNvPr id="18" name="Заголовок 1">
            <a:extLst>
              <a:ext uri="{FF2B5EF4-FFF2-40B4-BE49-F238E27FC236}">
                <a16:creationId xmlns:a16="http://schemas.microsoft.com/office/drawing/2014/main" id="{8B36158A-9AEE-0840-82F5-4E223837A1F7}"/>
              </a:ext>
            </a:extLst>
          </p:cNvPr>
          <p:cNvSpPr>
            <a:spLocks noGrp="1"/>
          </p:cNvSpPr>
          <p:nvPr>
            <p:ph type="title" hasCustomPrompt="1"/>
          </p:nvPr>
        </p:nvSpPr>
        <p:spPr>
          <a:xfrm>
            <a:off x="515939" y="174924"/>
            <a:ext cx="9583505"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grpSp>
        <p:nvGrpSpPr>
          <p:cNvPr id="20" name="Group 17">
            <a:extLst>
              <a:ext uri="{FF2B5EF4-FFF2-40B4-BE49-F238E27FC236}">
                <a16:creationId xmlns:a16="http://schemas.microsoft.com/office/drawing/2014/main" id="{943DB7EB-0F6B-5245-9DA9-BA0E027BB20A}"/>
              </a:ext>
            </a:extLst>
          </p:cNvPr>
          <p:cNvGrpSpPr>
            <a:grpSpLocks noChangeAspect="1"/>
          </p:cNvGrpSpPr>
          <p:nvPr userDrawn="1"/>
        </p:nvGrpSpPr>
        <p:grpSpPr>
          <a:xfrm>
            <a:off x="10311203" y="355612"/>
            <a:ext cx="1401792" cy="500399"/>
            <a:chOff x="4138328" y="2729353"/>
            <a:chExt cx="3915342" cy="1397663"/>
          </a:xfrm>
        </p:grpSpPr>
        <p:sp>
          <p:nvSpPr>
            <p:cNvPr id="21" name="Freeform 18">
              <a:extLst>
                <a:ext uri="{FF2B5EF4-FFF2-40B4-BE49-F238E27FC236}">
                  <a16:creationId xmlns:a16="http://schemas.microsoft.com/office/drawing/2014/main" id="{CCB37B5B-A220-1742-86B8-8142A4018641}"/>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22" name="Freeform 19">
              <a:extLst>
                <a:ext uri="{FF2B5EF4-FFF2-40B4-BE49-F238E27FC236}">
                  <a16:creationId xmlns:a16="http://schemas.microsoft.com/office/drawing/2014/main" id="{B3CB563C-DFC1-C04E-B23D-BBAC16E93F64}"/>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23" name="Freeform 20">
              <a:extLst>
                <a:ext uri="{FF2B5EF4-FFF2-40B4-BE49-F238E27FC236}">
                  <a16:creationId xmlns:a16="http://schemas.microsoft.com/office/drawing/2014/main" id="{D60DE091-C7DD-A44B-A27D-F497C159087D}"/>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24" name="Freeform 21">
              <a:extLst>
                <a:ext uri="{FF2B5EF4-FFF2-40B4-BE49-F238E27FC236}">
                  <a16:creationId xmlns:a16="http://schemas.microsoft.com/office/drawing/2014/main" id="{8BE97A39-BD24-3E4F-AF03-43FE1C0155B5}"/>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1145080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userDrawn="1">
            <p:custDataLst>
              <p:tags r:id="rId2"/>
            </p:custDataLst>
            <p:extLst/>
          </p:nvPr>
        </p:nvGraphicFramePr>
        <p:xfrm>
          <a:off x="1588" y="1587"/>
          <a:ext cx="1588" cy="1588"/>
        </p:xfrm>
        <a:graphic>
          <a:graphicData uri="http://schemas.openxmlformats.org/presentationml/2006/ole">
            <mc:AlternateContent xmlns:mc="http://schemas.openxmlformats.org/markup-compatibility/2006">
              <mc:Choice xmlns:v="urn:schemas-microsoft-com:vml" Requires="v">
                <p:oleObj spid="_x0000_s5246" name="Слайд think-cell" r:id="rId5" imgW="270" imgH="270" progId="TCLayout.ActiveDocument.1">
                  <p:embed/>
                </p:oleObj>
              </mc:Choice>
              <mc:Fallback>
                <p:oleObj name="Слайд think-cell" r:id="rId5" imgW="270" imgH="270" progId="TCLayout.ActiveDocument.1">
                  <p:embed/>
                  <p:pic>
                    <p:nvPicPr>
                      <p:cNvPr id="4" name="Объект 3" hidden="1"/>
                      <p:cNvPicPr/>
                      <p:nvPr/>
                    </p:nvPicPr>
                    <p:blipFill>
                      <a:blip r:embed="rId6"/>
                      <a:stretch>
                        <a:fillRect/>
                      </a:stretch>
                    </p:blipFill>
                    <p:spPr>
                      <a:xfrm>
                        <a:off x="1588" y="1587"/>
                        <a:ext cx="1588" cy="1588"/>
                      </a:xfrm>
                      <a:prstGeom prst="rect">
                        <a:avLst/>
                      </a:prstGeom>
                    </p:spPr>
                  </p:pic>
                </p:oleObj>
              </mc:Fallback>
            </mc:AlternateContent>
          </a:graphicData>
        </a:graphic>
      </p:graphicFrame>
      <p:sp>
        <p:nvSpPr>
          <p:cNvPr id="2" name="Прямоугольник 1" hidden="1"/>
          <p:cNvSpPr/>
          <p:nvPr userDrawn="1">
            <p:custDataLst>
              <p:tags r:id="rId3"/>
            </p:custDataLst>
          </p:nvPr>
        </p:nvSpPr>
        <p:spPr>
          <a:xfrm>
            <a:off x="1" y="1"/>
            <a:ext cx="158771" cy="158713"/>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300" b="1" i="0" baseline="0" dirty="0" err="1">
              <a:solidFill>
                <a:schemeClr val="tx1"/>
              </a:solidFill>
              <a:latin typeface="Arial"/>
              <a:ea typeface="+mj-ea"/>
              <a:cs typeface="+mj-cs"/>
              <a:sym typeface="Arial"/>
            </a:endParaRPr>
          </a:p>
        </p:txBody>
      </p:sp>
      <p:sp>
        <p:nvSpPr>
          <p:cNvPr id="3" name="Объект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Заголовок 4"/>
          <p:cNvSpPr>
            <a:spLocks noGrp="1"/>
          </p:cNvSpPr>
          <p:nvPr>
            <p:ph type="title"/>
          </p:nvPr>
        </p:nvSpPr>
        <p:spPr/>
        <p:txBody>
          <a:bodyPr/>
          <a:lstStyle/>
          <a:p>
            <a:r>
              <a:rPr lang="ru-RU"/>
              <a:t>Образец заголовка</a:t>
            </a:r>
          </a:p>
        </p:txBody>
      </p:sp>
      <p:sp>
        <p:nvSpPr>
          <p:cNvPr id="6" name="Нижний колонтитул 3"/>
          <p:cNvSpPr>
            <a:spLocks noGrp="1"/>
          </p:cNvSpPr>
          <p:nvPr>
            <p:ph type="ftr" sz="quarter" idx="3"/>
          </p:nvPr>
        </p:nvSpPr>
        <p:spPr>
          <a:xfrm>
            <a:off x="1" y="6721942"/>
            <a:ext cx="12192000" cy="136058"/>
          </a:xfrm>
          <a:prstGeom prst="rect">
            <a:avLst/>
          </a:prstGeom>
        </p:spPr>
        <p:txBody>
          <a:bodyPr vert="horz" lIns="111063" tIns="55532" rIns="111063" bIns="55532" rtlCol="0" anchor="ctr"/>
          <a:lstStyle>
            <a:lvl1pPr algn="ctr">
              <a:defRPr sz="1000">
                <a:solidFill>
                  <a:schemeClr val="tx1">
                    <a:tint val="75000"/>
                  </a:schemeClr>
                </a:solidFill>
              </a:defRPr>
            </a:lvl1pPr>
          </a:lstStyle>
          <a:p>
            <a:pPr algn="l"/>
            <a:endParaRPr lang="ru-RU" dirty="0"/>
          </a:p>
        </p:txBody>
      </p:sp>
    </p:spTree>
    <p:extLst>
      <p:ext uri="{BB962C8B-B14F-4D97-AF65-F5344CB8AC3E}">
        <p14:creationId xmlns:p14="http://schemas.microsoft.com/office/powerpoint/2010/main" val="2274462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userDrawn="1">
            <p:custDataLst>
              <p:tags r:id="rId2"/>
            </p:custDataLst>
            <p:extLst/>
          </p:nvPr>
        </p:nvGraphicFramePr>
        <p:xfrm>
          <a:off x="1588" y="1587"/>
          <a:ext cx="1588" cy="1588"/>
        </p:xfrm>
        <a:graphic>
          <a:graphicData uri="http://schemas.openxmlformats.org/presentationml/2006/ole">
            <mc:AlternateContent xmlns:mc="http://schemas.openxmlformats.org/markup-compatibility/2006">
              <mc:Choice xmlns:v="urn:schemas-microsoft-com:vml" Requires="v">
                <p:oleObj spid="_x0000_s6270" name="Слайд think-cell" r:id="rId5" imgW="270" imgH="270" progId="TCLayout.ActiveDocument.1">
                  <p:embed/>
                </p:oleObj>
              </mc:Choice>
              <mc:Fallback>
                <p:oleObj name="Слайд think-cell" r:id="rId5" imgW="270" imgH="270" progId="TCLayout.ActiveDocument.1">
                  <p:embed/>
                  <p:pic>
                    <p:nvPicPr>
                      <p:cNvPr id="5" name="Объект 4" hidden="1"/>
                      <p:cNvPicPr/>
                      <p:nvPr/>
                    </p:nvPicPr>
                    <p:blipFill>
                      <a:blip r:embed="rId6"/>
                      <a:stretch>
                        <a:fillRect/>
                      </a:stretch>
                    </p:blipFill>
                    <p:spPr>
                      <a:xfrm>
                        <a:off x="1588" y="1587"/>
                        <a:ext cx="1588" cy="1588"/>
                      </a:xfrm>
                      <a:prstGeom prst="rect">
                        <a:avLst/>
                      </a:prstGeom>
                    </p:spPr>
                  </p:pic>
                </p:oleObj>
              </mc:Fallback>
            </mc:AlternateContent>
          </a:graphicData>
        </a:graphic>
      </p:graphicFrame>
      <p:sp>
        <p:nvSpPr>
          <p:cNvPr id="4" name="Прямоугольник 3" hidden="1"/>
          <p:cNvSpPr/>
          <p:nvPr userDrawn="1">
            <p:custDataLst>
              <p:tags r:id="rId3"/>
            </p:custDataLst>
          </p:nvPr>
        </p:nvSpPr>
        <p:spPr>
          <a:xfrm>
            <a:off x="1" y="1"/>
            <a:ext cx="158771" cy="158713"/>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300" b="1" i="0" baseline="0" dirty="0" err="1">
              <a:solidFill>
                <a:schemeClr val="tx1"/>
              </a:solidFill>
              <a:latin typeface="Arial"/>
              <a:ea typeface="+mj-ea"/>
              <a:cs typeface="+mj-cs"/>
              <a:sym typeface="Arial"/>
            </a:endParaRPr>
          </a:p>
        </p:txBody>
      </p:sp>
      <p:sp>
        <p:nvSpPr>
          <p:cNvPr id="2" name="Заголовок 1"/>
          <p:cNvSpPr>
            <a:spLocks noGrp="1"/>
          </p:cNvSpPr>
          <p:nvPr>
            <p:ph type="title"/>
          </p:nvPr>
        </p:nvSpPr>
        <p:spPr>
          <a:xfrm>
            <a:off x="382590" y="601632"/>
            <a:ext cx="6854824" cy="353861"/>
          </a:xfrm>
        </p:spPr>
        <p:txBody>
          <a:bodyPr/>
          <a:lstStyle>
            <a:lvl1pPr>
              <a:defRPr baseline="0">
                <a:solidFill>
                  <a:srgbClr val="002882"/>
                </a:solidFill>
              </a:defRPr>
            </a:lvl1pPr>
          </a:lstStyle>
          <a:p>
            <a:r>
              <a:rPr lang="en-US"/>
              <a:t>Click to edit Master title style</a:t>
            </a:r>
            <a:endParaRPr lang="ru-RU" dirty="0"/>
          </a:p>
        </p:txBody>
      </p:sp>
      <p:sp>
        <p:nvSpPr>
          <p:cNvPr id="3" name="Объект 2"/>
          <p:cNvSpPr>
            <a:spLocks noGrp="1"/>
          </p:cNvSpPr>
          <p:nvPr>
            <p:ph idx="1"/>
          </p:nvPr>
        </p:nvSpPr>
        <p:spPr>
          <a:xfrm>
            <a:off x="382589" y="2282826"/>
            <a:ext cx="5713413" cy="1461601"/>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Объект 2"/>
          <p:cNvSpPr>
            <a:spLocks noGrp="1"/>
          </p:cNvSpPr>
          <p:nvPr>
            <p:ph idx="13"/>
          </p:nvPr>
        </p:nvSpPr>
        <p:spPr>
          <a:xfrm>
            <a:off x="382589" y="1520826"/>
            <a:ext cx="6089651" cy="221600"/>
          </a:xfrm>
          <a:prstGeom prst="rect">
            <a:avLst/>
          </a:prstGeom>
        </p:spPr>
        <p:txBody>
          <a:bodyPr>
            <a:noAutofit/>
          </a:bodyPr>
          <a:lstStyle>
            <a:lvl1pPr marL="0" indent="0">
              <a:buNone/>
              <a:defRPr sz="1800" b="1" i="0">
                <a:solidFill>
                  <a:srgbClr val="00AAFF"/>
                </a:solidFill>
                <a:latin typeface="VTB Group Cond" charset="0"/>
                <a:ea typeface="VTB Group Cond" charset="0"/>
                <a:cs typeface="VTB Group Cond" charset="0"/>
              </a:defRPr>
            </a:lvl1pPr>
          </a:lstStyle>
          <a:p>
            <a:pPr lvl="0"/>
            <a:r>
              <a:rPr lang="en-US"/>
              <a:t>Click to edit Master text styles</a:t>
            </a:r>
          </a:p>
        </p:txBody>
      </p:sp>
      <p:sp>
        <p:nvSpPr>
          <p:cNvPr id="10" name="Объект 2"/>
          <p:cNvSpPr>
            <a:spLocks noGrp="1"/>
          </p:cNvSpPr>
          <p:nvPr>
            <p:ph idx="14"/>
          </p:nvPr>
        </p:nvSpPr>
        <p:spPr>
          <a:xfrm>
            <a:off x="6470651" y="2282826"/>
            <a:ext cx="5330825" cy="1461601"/>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3"/>
          <p:cNvSpPr>
            <a:spLocks noGrp="1"/>
          </p:cNvSpPr>
          <p:nvPr>
            <p:ph type="dt" sz="half" idx="15"/>
          </p:nvPr>
        </p:nvSpPr>
        <p:spPr>
          <a:xfrm>
            <a:off x="382590" y="6472240"/>
            <a:ext cx="758825" cy="384175"/>
          </a:xfrm>
          <a:prstGeom prst="rect">
            <a:avLst/>
          </a:prstGeom>
        </p:spPr>
        <p:txBody>
          <a:bodyPr lIns="91427" tIns="45714" rIns="91427" bIns="45714"/>
          <a:lstStyle>
            <a:lvl1pPr>
              <a:defRPr/>
            </a:lvl1pPr>
          </a:lstStyle>
          <a:p>
            <a:pPr>
              <a:defRPr/>
            </a:pPr>
            <a:endParaRPr lang="ru-RU" altLang="ru-RU" dirty="0"/>
          </a:p>
        </p:txBody>
      </p:sp>
      <p:sp>
        <p:nvSpPr>
          <p:cNvPr id="9" name="Нижний колонтитул 4"/>
          <p:cNvSpPr>
            <a:spLocks noGrp="1"/>
          </p:cNvSpPr>
          <p:nvPr>
            <p:ph type="ftr" sz="quarter" idx="16"/>
          </p:nvPr>
        </p:nvSpPr>
        <p:spPr>
          <a:xfrm>
            <a:off x="1141413" y="6472240"/>
            <a:ext cx="4114800" cy="385762"/>
          </a:xfrm>
          <a:prstGeom prst="rect">
            <a:avLst/>
          </a:prstGeom>
        </p:spPr>
        <p:txBody>
          <a:bodyPr lIns="91427" tIns="45714" rIns="91427" bIns="45714"/>
          <a:lstStyle>
            <a:lvl1pPr>
              <a:defRPr/>
            </a:lvl1pPr>
          </a:lstStyle>
          <a:p>
            <a:endParaRPr lang="ru-RU" altLang="ru-RU"/>
          </a:p>
        </p:txBody>
      </p:sp>
      <p:sp>
        <p:nvSpPr>
          <p:cNvPr id="11" name="Номер слайда 5"/>
          <p:cNvSpPr>
            <a:spLocks noGrp="1"/>
          </p:cNvSpPr>
          <p:nvPr>
            <p:ph type="sldNum" sz="quarter" idx="17"/>
          </p:nvPr>
        </p:nvSpPr>
        <p:spPr>
          <a:xfrm>
            <a:off x="9137651" y="6472240"/>
            <a:ext cx="2663825" cy="385762"/>
          </a:xfrm>
          <a:prstGeom prst="rect">
            <a:avLst/>
          </a:prstGeom>
        </p:spPr>
        <p:txBody>
          <a:bodyPr lIns="91427" tIns="45714" rIns="91427" bIns="45714"/>
          <a:lstStyle>
            <a:lvl1pPr>
              <a:defRPr/>
            </a:lvl1pPr>
          </a:lstStyle>
          <a:p>
            <a:fld id="{80952333-496C-4D12-A67E-AB768A5D9AF5}" type="slidenum">
              <a:rPr lang="ru-RU" altLang="ru-RU"/>
              <a:pPr/>
              <a:t>‹#›</a:t>
            </a:fld>
            <a:endParaRPr lang="ru-RU" altLang="ru-RU"/>
          </a:p>
        </p:txBody>
      </p:sp>
    </p:spTree>
    <p:extLst>
      <p:ext uri="{BB962C8B-B14F-4D97-AF65-F5344CB8AC3E}">
        <p14:creationId xmlns:p14="http://schemas.microsoft.com/office/powerpoint/2010/main" val="1825993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599" y="6356351"/>
            <a:ext cx="2844800" cy="365125"/>
          </a:xfrm>
          <a:prstGeom prst="rect">
            <a:avLst/>
          </a:prstGeom>
        </p:spPr>
        <p:txBody>
          <a:bodyPr lIns="108850" tIns="54425" rIns="108850" bIns="54425"/>
          <a:lstStyle/>
          <a:p>
            <a:fld id="{F555E108-8233-41CC-A682-374BD7917CDD}" type="datetimeFigureOut">
              <a:rPr lang="ru-RU" smtClean="0"/>
              <a:t>20.09.2021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8737601" y="6356351"/>
            <a:ext cx="2844800" cy="365125"/>
          </a:xfrm>
          <a:prstGeom prst="rect">
            <a:avLst/>
          </a:prstGeom>
        </p:spPr>
        <p:txBody>
          <a:bodyPr lIns="108850" tIns="54425" rIns="108850" bIns="54425"/>
          <a:lstStyle/>
          <a:p>
            <a:fld id="{C6D09D74-1E4C-4908-8607-1945D57E0130}" type="slidenum">
              <a:rPr lang="ru-RU" smtClean="0"/>
              <a:t>‹#›</a:t>
            </a:fld>
            <a:endParaRPr lang="ru-RU"/>
          </a:p>
        </p:txBody>
      </p:sp>
    </p:spTree>
    <p:extLst>
      <p:ext uri="{BB962C8B-B14F-4D97-AF65-F5344CB8AC3E}">
        <p14:creationId xmlns:p14="http://schemas.microsoft.com/office/powerpoint/2010/main" val="10817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Только заголовок">
    <p:spTree>
      <p:nvGrpSpPr>
        <p:cNvPr id="1" name=""/>
        <p:cNvGrpSpPr/>
        <p:nvPr/>
      </p:nvGrpSpPr>
      <p:grpSpPr>
        <a:xfrm>
          <a:off x="0" y="0"/>
          <a:ext cx="0" cy="0"/>
          <a:chOff x="0" y="0"/>
          <a:chExt cx="0" cy="0"/>
        </a:xfrm>
      </p:grpSpPr>
      <p:pic>
        <p:nvPicPr>
          <p:cNvPr id="12" name="Рисунок 11" descr="Изображение выглядит как мужчина, здание, снег, держит&#10;&#10;Автоматически созданное описание">
            <a:extLst>
              <a:ext uri="{FF2B5EF4-FFF2-40B4-BE49-F238E27FC236}">
                <a16:creationId xmlns:a16="http://schemas.microsoft.com/office/drawing/2014/main" id="{21190608-2387-4306-B1BF-76D03B56B0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29175" y="-1"/>
            <a:ext cx="7362825" cy="6857999"/>
          </a:xfrm>
          <a:prstGeom prst="rect">
            <a:avLst/>
          </a:prstGeom>
        </p:spPr>
      </p:pic>
      <p:sp>
        <p:nvSpPr>
          <p:cNvPr id="14" name="Прямоугольник 13">
            <a:extLst>
              <a:ext uri="{FF2B5EF4-FFF2-40B4-BE49-F238E27FC236}">
                <a16:creationId xmlns:a16="http://schemas.microsoft.com/office/drawing/2014/main" id="{B8BE54FB-74FD-4702-803C-E6B5608AE9FA}"/>
              </a:ext>
            </a:extLst>
          </p:cNvPr>
          <p:cNvSpPr/>
          <p:nvPr userDrawn="1"/>
        </p:nvSpPr>
        <p:spPr>
          <a:xfrm>
            <a:off x="0" y="0"/>
            <a:ext cx="10099444" cy="6858000"/>
          </a:xfrm>
          <a:prstGeom prst="rect">
            <a:avLst/>
          </a:prstGeom>
          <a:gradFill>
            <a:gsLst>
              <a:gs pos="78000">
                <a:srgbClr val="FFFFFF">
                  <a:alpha val="47000"/>
                </a:srgbClr>
              </a:gs>
              <a:gs pos="55000">
                <a:schemeClr val="bg1"/>
              </a:gs>
              <a:gs pos="100000">
                <a:schemeClr val="bg1">
                  <a:alpha val="0"/>
                </a:schemeClr>
              </a:gs>
            </a:gsLst>
            <a:lin ang="0" scaled="0"/>
          </a:gradFill>
          <a:ln w="6350">
            <a:noFill/>
          </a:ln>
          <a:effectLst>
            <a:outerShdw blurRad="114300" dist="63500" dir="2700000" algn="ctr"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
        <p:nvSpPr>
          <p:cNvPr id="18" name="Заголовок 1">
            <a:extLst>
              <a:ext uri="{FF2B5EF4-FFF2-40B4-BE49-F238E27FC236}">
                <a16:creationId xmlns:a16="http://schemas.microsoft.com/office/drawing/2014/main" id="{8B36158A-9AEE-0840-82F5-4E223837A1F7}"/>
              </a:ext>
            </a:extLst>
          </p:cNvPr>
          <p:cNvSpPr>
            <a:spLocks noGrp="1"/>
          </p:cNvSpPr>
          <p:nvPr>
            <p:ph type="title" hasCustomPrompt="1"/>
          </p:nvPr>
        </p:nvSpPr>
        <p:spPr>
          <a:xfrm>
            <a:off x="515939" y="174924"/>
            <a:ext cx="9583505"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grpSp>
        <p:nvGrpSpPr>
          <p:cNvPr id="20" name="Group 17">
            <a:extLst>
              <a:ext uri="{FF2B5EF4-FFF2-40B4-BE49-F238E27FC236}">
                <a16:creationId xmlns:a16="http://schemas.microsoft.com/office/drawing/2014/main" id="{943DB7EB-0F6B-5245-9DA9-BA0E027BB20A}"/>
              </a:ext>
            </a:extLst>
          </p:cNvPr>
          <p:cNvGrpSpPr>
            <a:grpSpLocks noChangeAspect="1"/>
          </p:cNvGrpSpPr>
          <p:nvPr userDrawn="1"/>
        </p:nvGrpSpPr>
        <p:grpSpPr>
          <a:xfrm>
            <a:off x="10311203" y="355612"/>
            <a:ext cx="1401792" cy="500399"/>
            <a:chOff x="4138328" y="2729353"/>
            <a:chExt cx="3915342" cy="1397663"/>
          </a:xfrm>
        </p:grpSpPr>
        <p:sp>
          <p:nvSpPr>
            <p:cNvPr id="21" name="Freeform 18">
              <a:extLst>
                <a:ext uri="{FF2B5EF4-FFF2-40B4-BE49-F238E27FC236}">
                  <a16:creationId xmlns:a16="http://schemas.microsoft.com/office/drawing/2014/main" id="{CCB37B5B-A220-1742-86B8-8142A4018641}"/>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22" name="Freeform 19">
              <a:extLst>
                <a:ext uri="{FF2B5EF4-FFF2-40B4-BE49-F238E27FC236}">
                  <a16:creationId xmlns:a16="http://schemas.microsoft.com/office/drawing/2014/main" id="{B3CB563C-DFC1-C04E-B23D-BBAC16E93F64}"/>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23" name="Freeform 20">
              <a:extLst>
                <a:ext uri="{FF2B5EF4-FFF2-40B4-BE49-F238E27FC236}">
                  <a16:creationId xmlns:a16="http://schemas.microsoft.com/office/drawing/2014/main" id="{D60DE091-C7DD-A44B-A27D-F497C159087D}"/>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24" name="Freeform 21">
              <a:extLst>
                <a:ext uri="{FF2B5EF4-FFF2-40B4-BE49-F238E27FC236}">
                  <a16:creationId xmlns:a16="http://schemas.microsoft.com/office/drawing/2014/main" id="{8BE97A39-BD24-3E4F-AF03-43FE1C0155B5}"/>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140235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Только заголовок">
    <p:spTree>
      <p:nvGrpSpPr>
        <p:cNvPr id="1" name=""/>
        <p:cNvGrpSpPr/>
        <p:nvPr/>
      </p:nvGrpSpPr>
      <p:grpSpPr>
        <a:xfrm>
          <a:off x="0" y="0"/>
          <a:ext cx="0" cy="0"/>
          <a:chOff x="0" y="0"/>
          <a:chExt cx="0" cy="0"/>
        </a:xfrm>
      </p:grpSpPr>
      <p:pic>
        <p:nvPicPr>
          <p:cNvPr id="12" name="Рисунок 11" descr="Изображение выглядит как клавиатура, внутренний, компьютер, сидит&#10;&#10;Автоматически созданное описание">
            <a:extLst>
              <a:ext uri="{FF2B5EF4-FFF2-40B4-BE49-F238E27FC236}">
                <a16:creationId xmlns:a16="http://schemas.microsoft.com/office/drawing/2014/main" id="{54AC2B35-A47B-4E5B-BC02-ABCB36620AC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9142800" y="0"/>
            <a:ext cx="3049200" cy="6858000"/>
          </a:xfrm>
          <a:custGeom>
            <a:avLst/>
            <a:gdLst>
              <a:gd name="connsiteX0" fmla="*/ 0 w 3049200"/>
              <a:gd name="connsiteY0" fmla="*/ 0 h 6858000"/>
              <a:gd name="connsiteX1" fmla="*/ 3049200 w 3049200"/>
              <a:gd name="connsiteY1" fmla="*/ 0 h 6858000"/>
              <a:gd name="connsiteX2" fmla="*/ 3049200 w 3049200"/>
              <a:gd name="connsiteY2" fmla="*/ 6858000 h 6858000"/>
              <a:gd name="connsiteX3" fmla="*/ 0 w 3049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9200" h="6858000">
                <a:moveTo>
                  <a:pt x="0" y="0"/>
                </a:moveTo>
                <a:lnTo>
                  <a:pt x="3049200" y="0"/>
                </a:lnTo>
                <a:lnTo>
                  <a:pt x="3049200" y="6858000"/>
                </a:lnTo>
                <a:lnTo>
                  <a:pt x="0" y="6858000"/>
                </a:lnTo>
                <a:close/>
              </a:path>
            </a:pathLst>
          </a:custGeom>
        </p:spPr>
      </p:pic>
      <p:pic>
        <p:nvPicPr>
          <p:cNvPr id="14" name="Рисунок 13">
            <a:extLst>
              <a:ext uri="{FF2B5EF4-FFF2-40B4-BE49-F238E27FC236}">
                <a16:creationId xmlns:a16="http://schemas.microsoft.com/office/drawing/2014/main" id="{83AE19A1-C135-409B-8508-81D21227632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6100763" y="0"/>
            <a:ext cx="3048000" cy="6858000"/>
          </a:xfrm>
          <a:custGeom>
            <a:avLst/>
            <a:gdLst>
              <a:gd name="connsiteX0" fmla="*/ 0 w 3049200"/>
              <a:gd name="connsiteY0" fmla="*/ 0 h 6858000"/>
              <a:gd name="connsiteX1" fmla="*/ 3049200 w 3049200"/>
              <a:gd name="connsiteY1" fmla="*/ 0 h 6858000"/>
              <a:gd name="connsiteX2" fmla="*/ 3049200 w 3049200"/>
              <a:gd name="connsiteY2" fmla="*/ 6858000 h 6858000"/>
              <a:gd name="connsiteX3" fmla="*/ 0 w 3049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9200" h="6858000">
                <a:moveTo>
                  <a:pt x="0" y="0"/>
                </a:moveTo>
                <a:lnTo>
                  <a:pt x="3049200" y="0"/>
                </a:lnTo>
                <a:lnTo>
                  <a:pt x="3049200" y="6858000"/>
                </a:lnTo>
                <a:lnTo>
                  <a:pt x="0" y="6858000"/>
                </a:lnTo>
                <a:close/>
              </a:path>
            </a:pathLst>
          </a:custGeom>
        </p:spPr>
      </p:pic>
      <p:pic>
        <p:nvPicPr>
          <p:cNvPr id="15" name="Рисунок 14">
            <a:extLst>
              <a:ext uri="{FF2B5EF4-FFF2-40B4-BE49-F238E27FC236}">
                <a16:creationId xmlns:a16="http://schemas.microsoft.com/office/drawing/2014/main" id="{BE27EAFD-B458-441B-8C03-73409728721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50000" y="0"/>
            <a:ext cx="3049200" cy="6858000"/>
          </a:xfrm>
          <a:custGeom>
            <a:avLst/>
            <a:gdLst>
              <a:gd name="connsiteX0" fmla="*/ 0 w 3049200"/>
              <a:gd name="connsiteY0" fmla="*/ 0 h 6858000"/>
              <a:gd name="connsiteX1" fmla="*/ 3049200 w 3049200"/>
              <a:gd name="connsiteY1" fmla="*/ 0 h 6858000"/>
              <a:gd name="connsiteX2" fmla="*/ 3049200 w 3049200"/>
              <a:gd name="connsiteY2" fmla="*/ 6858000 h 6858000"/>
              <a:gd name="connsiteX3" fmla="*/ 0 w 3049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9200" h="6858000">
                <a:moveTo>
                  <a:pt x="0" y="0"/>
                </a:moveTo>
                <a:lnTo>
                  <a:pt x="3049200" y="0"/>
                </a:lnTo>
                <a:lnTo>
                  <a:pt x="3049200" y="6858000"/>
                </a:lnTo>
                <a:lnTo>
                  <a:pt x="0" y="6858000"/>
                </a:lnTo>
                <a:close/>
              </a:path>
            </a:pathLst>
          </a:custGeom>
        </p:spPr>
      </p:pic>
      <p:pic>
        <p:nvPicPr>
          <p:cNvPr id="16" name="Рисунок 15">
            <a:extLst>
              <a:ext uri="{FF2B5EF4-FFF2-40B4-BE49-F238E27FC236}">
                <a16:creationId xmlns:a16="http://schemas.microsoft.com/office/drawing/2014/main" id="{5D77FA8A-9018-4C99-B274-DE169082122F}"/>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0"/>
            <a:ext cx="3047584" cy="6858000"/>
          </a:xfrm>
          <a:custGeom>
            <a:avLst/>
            <a:gdLst>
              <a:gd name="connsiteX0" fmla="*/ 0 w 3047584"/>
              <a:gd name="connsiteY0" fmla="*/ 0 h 6858000"/>
              <a:gd name="connsiteX1" fmla="*/ 3047584 w 3047584"/>
              <a:gd name="connsiteY1" fmla="*/ 0 h 6858000"/>
              <a:gd name="connsiteX2" fmla="*/ 3047584 w 3047584"/>
              <a:gd name="connsiteY2" fmla="*/ 6858000 h 6858000"/>
              <a:gd name="connsiteX3" fmla="*/ 0 w 30475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7584" h="6858000">
                <a:moveTo>
                  <a:pt x="0" y="0"/>
                </a:moveTo>
                <a:lnTo>
                  <a:pt x="3047584" y="0"/>
                </a:lnTo>
                <a:lnTo>
                  <a:pt x="3047584" y="6858000"/>
                </a:lnTo>
                <a:lnTo>
                  <a:pt x="0" y="6858000"/>
                </a:lnTo>
                <a:close/>
              </a:path>
            </a:pathLst>
          </a:custGeom>
        </p:spPr>
      </p:pic>
      <p:sp>
        <p:nvSpPr>
          <p:cNvPr id="17" name="Прямоугольник 16">
            <a:extLst>
              <a:ext uri="{FF2B5EF4-FFF2-40B4-BE49-F238E27FC236}">
                <a16:creationId xmlns:a16="http://schemas.microsoft.com/office/drawing/2014/main" id="{7196E6E3-CA46-4488-9E38-21F2046E4B95}"/>
              </a:ext>
            </a:extLst>
          </p:cNvPr>
          <p:cNvSpPr/>
          <p:nvPr userDrawn="1"/>
        </p:nvSpPr>
        <p:spPr>
          <a:xfrm>
            <a:off x="6100000" y="0"/>
            <a:ext cx="3049200" cy="6858000"/>
          </a:xfrm>
          <a:prstGeom prst="rect">
            <a:avLst/>
          </a:prstGeom>
          <a:gradFill>
            <a:gsLst>
              <a:gs pos="0">
                <a:srgbClr val="002882">
                  <a:alpha val="40000"/>
                </a:srgbClr>
              </a:gs>
              <a:gs pos="99000">
                <a:srgbClr val="011B6B"/>
              </a:gs>
            </a:gsLst>
            <a:lin ang="2700000" scaled="0"/>
          </a:gradFill>
          <a:ln w="6350">
            <a:noFill/>
          </a:ln>
          <a:effectLst>
            <a:outerShdw blurRad="114300" dist="63500" dir="2700000" algn="ctr"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a:extLst>
              <a:ext uri="{FF2B5EF4-FFF2-40B4-BE49-F238E27FC236}">
                <a16:creationId xmlns:a16="http://schemas.microsoft.com/office/drawing/2014/main" id="{4BDC8509-584A-44FF-AA2D-29CEC8BA1AAA}"/>
              </a:ext>
            </a:extLst>
          </p:cNvPr>
          <p:cNvSpPr/>
          <p:nvPr userDrawn="1"/>
        </p:nvSpPr>
        <p:spPr>
          <a:xfrm>
            <a:off x="3039600" y="0"/>
            <a:ext cx="3056400" cy="6858000"/>
          </a:xfrm>
          <a:prstGeom prst="rect">
            <a:avLst/>
          </a:prstGeom>
          <a:gradFill>
            <a:gsLst>
              <a:gs pos="0">
                <a:srgbClr val="002882">
                  <a:alpha val="40000"/>
                </a:srgbClr>
              </a:gs>
              <a:gs pos="99000">
                <a:srgbClr val="011B6B"/>
              </a:gs>
            </a:gsLst>
            <a:lin ang="2700000" scaled="0"/>
          </a:gradFill>
          <a:ln w="6350">
            <a:noFill/>
          </a:ln>
          <a:effectLst>
            <a:outerShdw blurRad="114300" dist="63500" dir="2700000" algn="ctr"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a:extLst>
              <a:ext uri="{FF2B5EF4-FFF2-40B4-BE49-F238E27FC236}">
                <a16:creationId xmlns:a16="http://schemas.microsoft.com/office/drawing/2014/main" id="{D63B13C2-DBD0-46D8-87B5-9BB5B83A463B}"/>
              </a:ext>
            </a:extLst>
          </p:cNvPr>
          <p:cNvSpPr/>
          <p:nvPr userDrawn="1"/>
        </p:nvSpPr>
        <p:spPr>
          <a:xfrm>
            <a:off x="0" y="0"/>
            <a:ext cx="3047584" cy="6858000"/>
          </a:xfrm>
          <a:prstGeom prst="rect">
            <a:avLst/>
          </a:prstGeom>
          <a:gradFill>
            <a:gsLst>
              <a:gs pos="0">
                <a:srgbClr val="002882">
                  <a:alpha val="40000"/>
                </a:srgbClr>
              </a:gs>
              <a:gs pos="99000">
                <a:srgbClr val="011B6B"/>
              </a:gs>
            </a:gsLst>
            <a:lin ang="2700000" scaled="0"/>
          </a:gradFill>
          <a:ln w="6350">
            <a:noFill/>
          </a:ln>
          <a:effectLst>
            <a:outerShdw blurRad="114300" dist="63500" dir="2700000" algn="ctr"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a:extLst>
              <a:ext uri="{FF2B5EF4-FFF2-40B4-BE49-F238E27FC236}">
                <a16:creationId xmlns:a16="http://schemas.microsoft.com/office/drawing/2014/main" id="{0033A720-6236-43F7-8310-0818D97F3F98}"/>
              </a:ext>
            </a:extLst>
          </p:cNvPr>
          <p:cNvSpPr/>
          <p:nvPr userDrawn="1"/>
        </p:nvSpPr>
        <p:spPr>
          <a:xfrm>
            <a:off x="9142800" y="0"/>
            <a:ext cx="3049200" cy="6858000"/>
          </a:xfrm>
          <a:prstGeom prst="rect">
            <a:avLst/>
          </a:prstGeom>
          <a:gradFill>
            <a:gsLst>
              <a:gs pos="0">
                <a:srgbClr val="002882">
                  <a:alpha val="40000"/>
                </a:srgbClr>
              </a:gs>
              <a:gs pos="99000">
                <a:srgbClr val="011B6B"/>
              </a:gs>
            </a:gsLst>
            <a:lin ang="2700000" scaled="0"/>
          </a:gradFill>
          <a:ln w="6350">
            <a:noFill/>
          </a:ln>
          <a:effectLst>
            <a:outerShdw blurRad="114300" dist="63500" dir="2700000" algn="ctr"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
        <p:nvSpPr>
          <p:cNvPr id="18" name="Заголовок 1">
            <a:extLst>
              <a:ext uri="{FF2B5EF4-FFF2-40B4-BE49-F238E27FC236}">
                <a16:creationId xmlns:a16="http://schemas.microsoft.com/office/drawing/2014/main" id="{8B36158A-9AEE-0840-82F5-4E223837A1F7}"/>
              </a:ext>
            </a:extLst>
          </p:cNvPr>
          <p:cNvSpPr>
            <a:spLocks noGrp="1"/>
          </p:cNvSpPr>
          <p:nvPr>
            <p:ph type="title" hasCustomPrompt="1"/>
          </p:nvPr>
        </p:nvSpPr>
        <p:spPr>
          <a:xfrm>
            <a:off x="515939" y="174924"/>
            <a:ext cx="9583505" cy="861774"/>
          </a:xfrm>
          <a:prstGeom prst="rect">
            <a:avLst/>
          </a:prstGeom>
        </p:spPr>
        <p:txBody>
          <a:bodyPr vert="horz" wrap="square" lIns="0" tIns="0" rIns="0" bIns="0" rtlCol="0" anchor="t">
            <a:spAutoFit/>
          </a:bodyPr>
          <a:lstStyle>
            <a:lvl1pPr>
              <a:lnSpc>
                <a:spcPct val="100000"/>
              </a:lnSpc>
              <a:defRPr b="0" i="0">
                <a:solidFill>
                  <a:schemeClr val="bg1"/>
                </a:solidFill>
                <a:effectLst/>
                <a:latin typeface="+mj-lt"/>
              </a:defRPr>
            </a:lvl1pPr>
          </a:lstStyle>
          <a:p>
            <a:r>
              <a:rPr lang="ru-RU" dirty="0"/>
              <a:t>ОБРАЗЕЦ ЗАГОЛОВКА</a:t>
            </a:r>
            <a:br>
              <a:rPr lang="ru-RU" dirty="0"/>
            </a:br>
            <a:r>
              <a:rPr lang="ru-RU" dirty="0"/>
              <a:t>В ДВЕ СТРОКИ</a:t>
            </a:r>
          </a:p>
        </p:txBody>
      </p:sp>
      <p:grpSp>
        <p:nvGrpSpPr>
          <p:cNvPr id="33" name="Group 17">
            <a:extLst>
              <a:ext uri="{FF2B5EF4-FFF2-40B4-BE49-F238E27FC236}">
                <a16:creationId xmlns:a16="http://schemas.microsoft.com/office/drawing/2014/main" id="{0C4DB0B1-5FC0-4FD0-944B-14AEC6A1205C}"/>
              </a:ext>
            </a:extLst>
          </p:cNvPr>
          <p:cNvGrpSpPr>
            <a:grpSpLocks noChangeAspect="1"/>
          </p:cNvGrpSpPr>
          <p:nvPr userDrawn="1"/>
        </p:nvGrpSpPr>
        <p:grpSpPr>
          <a:xfrm>
            <a:off x="10311203" y="355612"/>
            <a:ext cx="1401792" cy="500399"/>
            <a:chOff x="4138328" y="2729353"/>
            <a:chExt cx="3915342" cy="1397663"/>
          </a:xfrm>
        </p:grpSpPr>
        <p:sp>
          <p:nvSpPr>
            <p:cNvPr id="34" name="Freeform 18">
              <a:extLst>
                <a:ext uri="{FF2B5EF4-FFF2-40B4-BE49-F238E27FC236}">
                  <a16:creationId xmlns:a16="http://schemas.microsoft.com/office/drawing/2014/main" id="{5D5A5A58-825A-4E7C-AD5C-B4CC747B4F1F}"/>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35" name="Freeform 19">
              <a:extLst>
                <a:ext uri="{FF2B5EF4-FFF2-40B4-BE49-F238E27FC236}">
                  <a16:creationId xmlns:a16="http://schemas.microsoft.com/office/drawing/2014/main" id="{633FAEB1-CB1D-44D9-B69E-65052A821134}"/>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bg1"/>
            </a:solidFill>
            <a:ln w="8132" cap="flat">
              <a:noFill/>
              <a:prstDash val="solid"/>
              <a:miter/>
            </a:ln>
          </p:spPr>
          <p:txBody>
            <a:bodyPr rtlCol="0" anchor="ctr"/>
            <a:lstStyle/>
            <a:p>
              <a:endParaRPr lang="ru-RU"/>
            </a:p>
          </p:txBody>
        </p:sp>
        <p:sp>
          <p:nvSpPr>
            <p:cNvPr id="36" name="Freeform 20">
              <a:extLst>
                <a:ext uri="{FF2B5EF4-FFF2-40B4-BE49-F238E27FC236}">
                  <a16:creationId xmlns:a16="http://schemas.microsoft.com/office/drawing/2014/main" id="{03C84947-2282-40B1-A550-72AD1290A55F}"/>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37" name="Freeform 21">
              <a:extLst>
                <a:ext uri="{FF2B5EF4-FFF2-40B4-BE49-F238E27FC236}">
                  <a16:creationId xmlns:a16="http://schemas.microsoft.com/office/drawing/2014/main" id="{A555C434-2259-42DB-A604-166E1FEDE656}"/>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304319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Только заголовок">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F1DB22CE-0A16-408D-8625-29ED6507E66E}"/>
              </a:ext>
            </a:extLst>
          </p:cNvPr>
          <p:cNvSpPr>
            <a:spLocks noGrp="1"/>
          </p:cNvSpPr>
          <p:nvPr>
            <p:ph type="pic" sz="quarter" idx="11"/>
          </p:nvPr>
        </p:nvSpPr>
        <p:spPr>
          <a:xfrm>
            <a:off x="4829175" y="-1"/>
            <a:ext cx="7362825" cy="6857999"/>
          </a:xfrm>
          <a:prstGeom prst="rect">
            <a:avLst/>
          </a:prstGeom>
        </p:spPr>
        <p:txBody>
          <a:bodyPr/>
          <a:lstStyle>
            <a:lvl1pPr marL="0" indent="0">
              <a:buNone/>
              <a:defRPr sz="2400"/>
            </a:lvl1pPr>
          </a:lstStyle>
          <a:p>
            <a:r>
              <a:rPr lang="ru-RU"/>
              <a:t>Вставка рисунка</a:t>
            </a:r>
          </a:p>
        </p:txBody>
      </p:sp>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Заголовок 1">
            <a:extLst>
              <a:ext uri="{FF2B5EF4-FFF2-40B4-BE49-F238E27FC236}">
                <a16:creationId xmlns:a16="http://schemas.microsoft.com/office/drawing/2014/main" id="{B92B1033-9438-4513-B1B3-92F94A302828}"/>
              </a:ext>
            </a:extLst>
          </p:cNvPr>
          <p:cNvSpPr>
            <a:spLocks noGrp="1"/>
          </p:cNvSpPr>
          <p:nvPr>
            <p:ph type="title" hasCustomPrompt="1"/>
          </p:nvPr>
        </p:nvSpPr>
        <p:spPr>
          <a:xfrm>
            <a:off x="515939" y="174924"/>
            <a:ext cx="9583505"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grpSp>
        <p:nvGrpSpPr>
          <p:cNvPr id="12" name="Group 17">
            <a:extLst>
              <a:ext uri="{FF2B5EF4-FFF2-40B4-BE49-F238E27FC236}">
                <a16:creationId xmlns:a16="http://schemas.microsoft.com/office/drawing/2014/main" id="{A20CE1C6-DDCE-4549-9847-14AF201A0F1A}"/>
              </a:ext>
            </a:extLst>
          </p:cNvPr>
          <p:cNvGrpSpPr>
            <a:grpSpLocks noChangeAspect="1"/>
          </p:cNvGrpSpPr>
          <p:nvPr userDrawn="1"/>
        </p:nvGrpSpPr>
        <p:grpSpPr>
          <a:xfrm>
            <a:off x="10311203" y="355612"/>
            <a:ext cx="1401792" cy="500399"/>
            <a:chOff x="4138328" y="2729353"/>
            <a:chExt cx="3915342" cy="1397663"/>
          </a:xfrm>
        </p:grpSpPr>
        <p:sp>
          <p:nvSpPr>
            <p:cNvPr id="14" name="Freeform 18">
              <a:extLst>
                <a:ext uri="{FF2B5EF4-FFF2-40B4-BE49-F238E27FC236}">
                  <a16:creationId xmlns:a16="http://schemas.microsoft.com/office/drawing/2014/main" id="{5AC81DF8-A141-2746-81BC-A5BB169234DA}"/>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15" name="Freeform 19">
              <a:extLst>
                <a:ext uri="{FF2B5EF4-FFF2-40B4-BE49-F238E27FC236}">
                  <a16:creationId xmlns:a16="http://schemas.microsoft.com/office/drawing/2014/main" id="{3496850A-59A6-9C41-8495-084AEFE54B82}"/>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16" name="Freeform 20">
              <a:extLst>
                <a:ext uri="{FF2B5EF4-FFF2-40B4-BE49-F238E27FC236}">
                  <a16:creationId xmlns:a16="http://schemas.microsoft.com/office/drawing/2014/main" id="{1B47F93F-953F-BE4F-9FF5-F82FA2F5A658}"/>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17" name="Freeform 21">
              <a:extLst>
                <a:ext uri="{FF2B5EF4-FFF2-40B4-BE49-F238E27FC236}">
                  <a16:creationId xmlns:a16="http://schemas.microsoft.com/office/drawing/2014/main" id="{58B0CD00-A1B7-1F4A-ABAC-ED168C907525}"/>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182655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Заголовок 1">
            <a:extLst>
              <a:ext uri="{FF2B5EF4-FFF2-40B4-BE49-F238E27FC236}">
                <a16:creationId xmlns:a16="http://schemas.microsoft.com/office/drawing/2014/main" id="{B92B1033-9438-4513-B1B3-92F94A302828}"/>
              </a:ext>
            </a:extLst>
          </p:cNvPr>
          <p:cNvSpPr>
            <a:spLocks noGrp="1"/>
          </p:cNvSpPr>
          <p:nvPr>
            <p:ph type="title" hasCustomPrompt="1"/>
          </p:nvPr>
        </p:nvSpPr>
        <p:spPr>
          <a:xfrm>
            <a:off x="515939" y="174924"/>
            <a:ext cx="9589144"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dirty="0"/>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
        <p:nvSpPr>
          <p:cNvPr id="18" name="Рисунок 2">
            <a:extLst>
              <a:ext uri="{FF2B5EF4-FFF2-40B4-BE49-F238E27FC236}">
                <a16:creationId xmlns:a16="http://schemas.microsoft.com/office/drawing/2014/main" id="{DE046B16-23DE-48F1-8DB4-4EB4DCFE5D45}"/>
              </a:ext>
            </a:extLst>
          </p:cNvPr>
          <p:cNvSpPr>
            <a:spLocks noGrp="1"/>
          </p:cNvSpPr>
          <p:nvPr>
            <p:ph type="pic" sz="quarter" idx="11"/>
          </p:nvPr>
        </p:nvSpPr>
        <p:spPr>
          <a:xfrm>
            <a:off x="3145154" y="1233487"/>
            <a:ext cx="2331720" cy="1543659"/>
          </a:xfrm>
          <a:prstGeom prst="rect">
            <a:avLst/>
          </a:prstGeom>
        </p:spPr>
        <p:txBody>
          <a:bodyPr/>
          <a:lstStyle>
            <a:lvl1pPr marL="0" indent="0">
              <a:buNone/>
              <a:defRPr sz="2400"/>
            </a:lvl1pPr>
          </a:lstStyle>
          <a:p>
            <a:r>
              <a:rPr lang="ru-RU"/>
              <a:t>Вставка рисунка</a:t>
            </a:r>
            <a:endParaRPr lang="ru-RU" dirty="0"/>
          </a:p>
        </p:txBody>
      </p:sp>
      <p:sp>
        <p:nvSpPr>
          <p:cNvPr id="20" name="Рисунок 2">
            <a:extLst>
              <a:ext uri="{FF2B5EF4-FFF2-40B4-BE49-F238E27FC236}">
                <a16:creationId xmlns:a16="http://schemas.microsoft.com/office/drawing/2014/main" id="{D42141B5-D535-4BEE-B807-BA896F7C9621}"/>
              </a:ext>
            </a:extLst>
          </p:cNvPr>
          <p:cNvSpPr>
            <a:spLocks noGrp="1"/>
          </p:cNvSpPr>
          <p:nvPr>
            <p:ph type="pic" sz="quarter" idx="12"/>
          </p:nvPr>
        </p:nvSpPr>
        <p:spPr>
          <a:xfrm>
            <a:off x="3145154" y="2964449"/>
            <a:ext cx="2331720" cy="1543659"/>
          </a:xfrm>
          <a:prstGeom prst="rect">
            <a:avLst/>
          </a:prstGeom>
        </p:spPr>
        <p:txBody>
          <a:bodyPr/>
          <a:lstStyle>
            <a:lvl1pPr marL="0" indent="0">
              <a:buNone/>
              <a:defRPr sz="2400"/>
            </a:lvl1pPr>
          </a:lstStyle>
          <a:p>
            <a:r>
              <a:rPr lang="ru-RU"/>
              <a:t>Вставка рисунка</a:t>
            </a:r>
            <a:endParaRPr lang="ru-RU" dirty="0"/>
          </a:p>
        </p:txBody>
      </p:sp>
      <p:sp>
        <p:nvSpPr>
          <p:cNvPr id="21" name="Рисунок 2">
            <a:extLst>
              <a:ext uri="{FF2B5EF4-FFF2-40B4-BE49-F238E27FC236}">
                <a16:creationId xmlns:a16="http://schemas.microsoft.com/office/drawing/2014/main" id="{588E98E2-34ED-488A-891F-FD9535AE2173}"/>
              </a:ext>
            </a:extLst>
          </p:cNvPr>
          <p:cNvSpPr>
            <a:spLocks noGrp="1"/>
          </p:cNvSpPr>
          <p:nvPr>
            <p:ph type="pic" sz="quarter" idx="13"/>
          </p:nvPr>
        </p:nvSpPr>
        <p:spPr>
          <a:xfrm>
            <a:off x="3145154" y="4693629"/>
            <a:ext cx="2331720" cy="1543659"/>
          </a:xfrm>
          <a:prstGeom prst="rect">
            <a:avLst/>
          </a:prstGeom>
        </p:spPr>
        <p:txBody>
          <a:bodyPr/>
          <a:lstStyle>
            <a:lvl1pPr marL="0" indent="0">
              <a:buNone/>
              <a:defRPr sz="2400"/>
            </a:lvl1pPr>
          </a:lstStyle>
          <a:p>
            <a:r>
              <a:rPr lang="ru-RU"/>
              <a:t>Вставка рисунка</a:t>
            </a:r>
            <a:endParaRPr lang="ru-RU" dirty="0"/>
          </a:p>
        </p:txBody>
      </p:sp>
      <p:grpSp>
        <p:nvGrpSpPr>
          <p:cNvPr id="14" name="Group 17">
            <a:extLst>
              <a:ext uri="{FF2B5EF4-FFF2-40B4-BE49-F238E27FC236}">
                <a16:creationId xmlns:a16="http://schemas.microsoft.com/office/drawing/2014/main" id="{49A9F8A2-493A-344D-92E5-4C140E36761A}"/>
              </a:ext>
            </a:extLst>
          </p:cNvPr>
          <p:cNvGrpSpPr>
            <a:grpSpLocks noChangeAspect="1"/>
          </p:cNvGrpSpPr>
          <p:nvPr userDrawn="1"/>
        </p:nvGrpSpPr>
        <p:grpSpPr>
          <a:xfrm>
            <a:off x="10311203" y="355612"/>
            <a:ext cx="1401792" cy="500399"/>
            <a:chOff x="4138328" y="2729353"/>
            <a:chExt cx="3915342" cy="1397663"/>
          </a:xfrm>
        </p:grpSpPr>
        <p:sp>
          <p:nvSpPr>
            <p:cNvPr id="15" name="Freeform 18">
              <a:extLst>
                <a:ext uri="{FF2B5EF4-FFF2-40B4-BE49-F238E27FC236}">
                  <a16:creationId xmlns:a16="http://schemas.microsoft.com/office/drawing/2014/main" id="{37046B6A-8EF1-784E-8480-A318393D2E77}"/>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16" name="Freeform 19">
              <a:extLst>
                <a:ext uri="{FF2B5EF4-FFF2-40B4-BE49-F238E27FC236}">
                  <a16:creationId xmlns:a16="http://schemas.microsoft.com/office/drawing/2014/main" id="{B0591D36-C122-FD4F-8D0F-F002A565ABA7}"/>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17" name="Freeform 20">
              <a:extLst>
                <a:ext uri="{FF2B5EF4-FFF2-40B4-BE49-F238E27FC236}">
                  <a16:creationId xmlns:a16="http://schemas.microsoft.com/office/drawing/2014/main" id="{69E994AD-4CD1-ED40-80C2-5ACAF5780D81}"/>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22" name="Freeform 21">
              <a:extLst>
                <a:ext uri="{FF2B5EF4-FFF2-40B4-BE49-F238E27FC236}">
                  <a16:creationId xmlns:a16="http://schemas.microsoft.com/office/drawing/2014/main" id="{5A07FA27-4CB0-3A46-907A-54AB5EE95E31}"/>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375269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Только заголовок">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B8693437-7594-E844-A98E-207FCE0C84FC}"/>
              </a:ext>
            </a:extLst>
          </p:cNvPr>
          <p:cNvSpPr>
            <a:spLocks noGrp="1"/>
          </p:cNvSpPr>
          <p:nvPr>
            <p:ph type="pic" sz="quarter" idx="15"/>
          </p:nvPr>
        </p:nvSpPr>
        <p:spPr>
          <a:xfrm>
            <a:off x="516211" y="1233488"/>
            <a:ext cx="2720975" cy="5003800"/>
          </a:xfrm>
          <a:prstGeom prst="rect">
            <a:avLst/>
          </a:prstGeom>
        </p:spPr>
        <p:txBody>
          <a:bodyPr/>
          <a:lstStyle>
            <a:lvl1pPr marL="0" indent="0">
              <a:buFontTx/>
              <a:buNone/>
              <a:defRPr sz="2400"/>
            </a:lvl1pPr>
          </a:lstStyle>
          <a:p>
            <a:r>
              <a:rPr lang="ru-RU"/>
              <a:t>Вставка рисунка</a:t>
            </a:r>
            <a:endParaRPr lang="ru-RU" dirty="0"/>
          </a:p>
        </p:txBody>
      </p:sp>
      <p:sp>
        <p:nvSpPr>
          <p:cNvPr id="24" name="Рисунок 2">
            <a:extLst>
              <a:ext uri="{FF2B5EF4-FFF2-40B4-BE49-F238E27FC236}">
                <a16:creationId xmlns:a16="http://schemas.microsoft.com/office/drawing/2014/main" id="{97D47DC7-9A87-5740-9656-27BCCEE200B9}"/>
              </a:ext>
            </a:extLst>
          </p:cNvPr>
          <p:cNvSpPr>
            <a:spLocks noGrp="1"/>
          </p:cNvSpPr>
          <p:nvPr>
            <p:ph type="pic" sz="quarter" idx="16"/>
          </p:nvPr>
        </p:nvSpPr>
        <p:spPr>
          <a:xfrm>
            <a:off x="8955088" y="1233488"/>
            <a:ext cx="2720975" cy="5003800"/>
          </a:xfrm>
          <a:prstGeom prst="rect">
            <a:avLst/>
          </a:prstGeom>
        </p:spPr>
        <p:txBody>
          <a:bodyPr/>
          <a:lstStyle>
            <a:lvl1pPr marL="0" indent="0">
              <a:buFontTx/>
              <a:buNone/>
              <a:defRPr sz="2400"/>
            </a:lvl1pPr>
          </a:lstStyle>
          <a:p>
            <a:r>
              <a:rPr lang="ru-RU"/>
              <a:t>Вставка рисунка</a:t>
            </a:r>
            <a:endParaRPr lang="ru-RU" dirty="0"/>
          </a:p>
        </p:txBody>
      </p:sp>
      <p:sp>
        <p:nvSpPr>
          <p:cNvPr id="25" name="Рисунок 2">
            <a:extLst>
              <a:ext uri="{FF2B5EF4-FFF2-40B4-BE49-F238E27FC236}">
                <a16:creationId xmlns:a16="http://schemas.microsoft.com/office/drawing/2014/main" id="{268E3CBB-48CF-8445-99BC-83B19FA30A0B}"/>
              </a:ext>
            </a:extLst>
          </p:cNvPr>
          <p:cNvSpPr>
            <a:spLocks noGrp="1"/>
          </p:cNvSpPr>
          <p:nvPr>
            <p:ph type="pic" sz="quarter" idx="17"/>
          </p:nvPr>
        </p:nvSpPr>
        <p:spPr>
          <a:xfrm>
            <a:off x="3329170" y="1233488"/>
            <a:ext cx="2720975" cy="5003800"/>
          </a:xfrm>
          <a:prstGeom prst="rect">
            <a:avLst/>
          </a:prstGeom>
        </p:spPr>
        <p:txBody>
          <a:bodyPr/>
          <a:lstStyle>
            <a:lvl1pPr marL="0" indent="0">
              <a:buFontTx/>
              <a:buNone/>
              <a:defRPr sz="2400"/>
            </a:lvl1pPr>
          </a:lstStyle>
          <a:p>
            <a:r>
              <a:rPr lang="ru-RU"/>
              <a:t>Вставка рисунка</a:t>
            </a:r>
            <a:endParaRPr lang="ru-RU" dirty="0"/>
          </a:p>
        </p:txBody>
      </p:sp>
      <p:sp>
        <p:nvSpPr>
          <p:cNvPr id="27" name="Рисунок 2">
            <a:extLst>
              <a:ext uri="{FF2B5EF4-FFF2-40B4-BE49-F238E27FC236}">
                <a16:creationId xmlns:a16="http://schemas.microsoft.com/office/drawing/2014/main" id="{84597544-87C9-4E46-9DF2-2BA82370F895}"/>
              </a:ext>
            </a:extLst>
          </p:cNvPr>
          <p:cNvSpPr>
            <a:spLocks noGrp="1"/>
          </p:cNvSpPr>
          <p:nvPr>
            <p:ph type="pic" sz="quarter" idx="18"/>
          </p:nvPr>
        </p:nvSpPr>
        <p:spPr>
          <a:xfrm>
            <a:off x="6142129" y="1233488"/>
            <a:ext cx="2720975" cy="5003800"/>
          </a:xfrm>
          <a:prstGeom prst="rect">
            <a:avLst/>
          </a:prstGeom>
        </p:spPr>
        <p:txBody>
          <a:bodyPr/>
          <a:lstStyle>
            <a:lvl1pPr marL="0" indent="0">
              <a:buFontTx/>
              <a:buNone/>
              <a:defRPr sz="2400"/>
            </a:lvl1pPr>
          </a:lstStyle>
          <a:p>
            <a:r>
              <a:rPr lang="ru-RU"/>
              <a:t>Вставка рисунка</a:t>
            </a:r>
            <a:endParaRPr lang="ru-RU" dirty="0"/>
          </a:p>
        </p:txBody>
      </p:sp>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
        <p:nvSpPr>
          <p:cNvPr id="17" name="Заголовок 1">
            <a:extLst>
              <a:ext uri="{FF2B5EF4-FFF2-40B4-BE49-F238E27FC236}">
                <a16:creationId xmlns:a16="http://schemas.microsoft.com/office/drawing/2014/main" id="{67F8DB06-358D-1345-AAD9-F647F2F5F38C}"/>
              </a:ext>
            </a:extLst>
          </p:cNvPr>
          <p:cNvSpPr>
            <a:spLocks noGrp="1"/>
          </p:cNvSpPr>
          <p:nvPr>
            <p:ph type="title" hasCustomPrompt="1"/>
          </p:nvPr>
        </p:nvSpPr>
        <p:spPr>
          <a:xfrm>
            <a:off x="515939" y="174924"/>
            <a:ext cx="9589144"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grpSp>
        <p:nvGrpSpPr>
          <p:cNvPr id="20" name="Group 17">
            <a:extLst>
              <a:ext uri="{FF2B5EF4-FFF2-40B4-BE49-F238E27FC236}">
                <a16:creationId xmlns:a16="http://schemas.microsoft.com/office/drawing/2014/main" id="{9C77EE04-47B2-6042-AC2E-DC57E2FC4326}"/>
              </a:ext>
            </a:extLst>
          </p:cNvPr>
          <p:cNvGrpSpPr>
            <a:grpSpLocks noChangeAspect="1"/>
          </p:cNvGrpSpPr>
          <p:nvPr userDrawn="1"/>
        </p:nvGrpSpPr>
        <p:grpSpPr>
          <a:xfrm>
            <a:off x="10311203" y="355612"/>
            <a:ext cx="1401792" cy="500399"/>
            <a:chOff x="4138328" y="2729353"/>
            <a:chExt cx="3915342" cy="1397663"/>
          </a:xfrm>
        </p:grpSpPr>
        <p:sp>
          <p:nvSpPr>
            <p:cNvPr id="23" name="Freeform 18">
              <a:extLst>
                <a:ext uri="{FF2B5EF4-FFF2-40B4-BE49-F238E27FC236}">
                  <a16:creationId xmlns:a16="http://schemas.microsoft.com/office/drawing/2014/main" id="{F89D8E1E-86C2-4A44-8FB3-153A55569EFF}"/>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26" name="Freeform 19">
              <a:extLst>
                <a:ext uri="{FF2B5EF4-FFF2-40B4-BE49-F238E27FC236}">
                  <a16:creationId xmlns:a16="http://schemas.microsoft.com/office/drawing/2014/main" id="{1F36A245-792E-E94B-84FE-7765364815D9}"/>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28" name="Freeform 20">
              <a:extLst>
                <a:ext uri="{FF2B5EF4-FFF2-40B4-BE49-F238E27FC236}">
                  <a16:creationId xmlns:a16="http://schemas.microsoft.com/office/drawing/2014/main" id="{950353A4-63C8-B24D-AC1C-D5103EF227CC}"/>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29" name="Freeform 21">
              <a:extLst>
                <a:ext uri="{FF2B5EF4-FFF2-40B4-BE49-F238E27FC236}">
                  <a16:creationId xmlns:a16="http://schemas.microsoft.com/office/drawing/2014/main" id="{FB7B7885-DC67-4049-95F7-D77ECF9955CE}"/>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264350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Только заголовок">
    <p:spTree>
      <p:nvGrpSpPr>
        <p:cNvPr id="1" name=""/>
        <p:cNvGrpSpPr/>
        <p:nvPr/>
      </p:nvGrpSpPr>
      <p:grpSpPr>
        <a:xfrm>
          <a:off x="0" y="0"/>
          <a:ext cx="0" cy="0"/>
          <a:chOff x="0" y="0"/>
          <a:chExt cx="0" cy="0"/>
        </a:xfrm>
      </p:grpSpPr>
      <p:sp>
        <p:nvSpPr>
          <p:cNvPr id="26" name="Рисунок 25">
            <a:extLst>
              <a:ext uri="{FF2B5EF4-FFF2-40B4-BE49-F238E27FC236}">
                <a16:creationId xmlns:a16="http://schemas.microsoft.com/office/drawing/2014/main" id="{D7FB47A2-4878-4253-ABC8-553A93DE7817}"/>
              </a:ext>
            </a:extLst>
          </p:cNvPr>
          <p:cNvSpPr>
            <a:spLocks noGrp="1"/>
          </p:cNvSpPr>
          <p:nvPr>
            <p:ph type="pic" sz="quarter" idx="14"/>
          </p:nvPr>
        </p:nvSpPr>
        <p:spPr>
          <a:xfrm>
            <a:off x="9142800" y="0"/>
            <a:ext cx="3049200" cy="6858000"/>
          </a:xfrm>
          <a:custGeom>
            <a:avLst/>
            <a:gdLst>
              <a:gd name="connsiteX0" fmla="*/ 0 w 3049200"/>
              <a:gd name="connsiteY0" fmla="*/ 0 h 6858000"/>
              <a:gd name="connsiteX1" fmla="*/ 3049200 w 3049200"/>
              <a:gd name="connsiteY1" fmla="*/ 0 h 6858000"/>
              <a:gd name="connsiteX2" fmla="*/ 3049200 w 3049200"/>
              <a:gd name="connsiteY2" fmla="*/ 6858000 h 6858000"/>
              <a:gd name="connsiteX3" fmla="*/ 0 w 3049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9200" h="6858000">
                <a:moveTo>
                  <a:pt x="0" y="0"/>
                </a:moveTo>
                <a:lnTo>
                  <a:pt x="3049200" y="0"/>
                </a:lnTo>
                <a:lnTo>
                  <a:pt x="3049200" y="6858000"/>
                </a:lnTo>
                <a:lnTo>
                  <a:pt x="0" y="6858000"/>
                </a:lnTo>
                <a:close/>
              </a:path>
            </a:pathLst>
          </a:custGeom>
        </p:spPr>
        <p:txBody>
          <a:bodyPr wrap="square">
            <a:noAutofit/>
          </a:bodyPr>
          <a:lstStyle>
            <a:lvl1pPr marL="0" indent="0">
              <a:buNone/>
              <a:defRPr sz="2400"/>
            </a:lvl1pPr>
          </a:lstStyle>
          <a:p>
            <a:r>
              <a:rPr lang="ru-RU"/>
              <a:t>Вставка рисунка</a:t>
            </a:r>
          </a:p>
        </p:txBody>
      </p:sp>
      <p:sp>
        <p:nvSpPr>
          <p:cNvPr id="23" name="Рисунок 22">
            <a:extLst>
              <a:ext uri="{FF2B5EF4-FFF2-40B4-BE49-F238E27FC236}">
                <a16:creationId xmlns:a16="http://schemas.microsoft.com/office/drawing/2014/main" id="{2963F81B-F826-46A6-B775-5E87C1E164F1}"/>
              </a:ext>
            </a:extLst>
          </p:cNvPr>
          <p:cNvSpPr>
            <a:spLocks noGrp="1"/>
          </p:cNvSpPr>
          <p:nvPr>
            <p:ph type="pic" sz="quarter" idx="13"/>
          </p:nvPr>
        </p:nvSpPr>
        <p:spPr>
          <a:xfrm>
            <a:off x="6100000" y="0"/>
            <a:ext cx="3049200" cy="6858000"/>
          </a:xfrm>
          <a:custGeom>
            <a:avLst/>
            <a:gdLst>
              <a:gd name="connsiteX0" fmla="*/ 0 w 3049200"/>
              <a:gd name="connsiteY0" fmla="*/ 0 h 6858000"/>
              <a:gd name="connsiteX1" fmla="*/ 3049200 w 3049200"/>
              <a:gd name="connsiteY1" fmla="*/ 0 h 6858000"/>
              <a:gd name="connsiteX2" fmla="*/ 3049200 w 3049200"/>
              <a:gd name="connsiteY2" fmla="*/ 6858000 h 6858000"/>
              <a:gd name="connsiteX3" fmla="*/ 0 w 3049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9200" h="6858000">
                <a:moveTo>
                  <a:pt x="0" y="0"/>
                </a:moveTo>
                <a:lnTo>
                  <a:pt x="3049200" y="0"/>
                </a:lnTo>
                <a:lnTo>
                  <a:pt x="3049200" y="6858000"/>
                </a:lnTo>
                <a:lnTo>
                  <a:pt x="0" y="6858000"/>
                </a:lnTo>
                <a:close/>
              </a:path>
            </a:pathLst>
          </a:custGeom>
        </p:spPr>
        <p:txBody>
          <a:bodyPr wrap="square">
            <a:noAutofit/>
          </a:bodyPr>
          <a:lstStyle>
            <a:lvl1pPr marL="0" indent="0">
              <a:buNone/>
              <a:defRPr sz="2400"/>
            </a:lvl1pPr>
          </a:lstStyle>
          <a:p>
            <a:r>
              <a:rPr lang="ru-RU"/>
              <a:t>Вставка рисунка</a:t>
            </a:r>
          </a:p>
        </p:txBody>
      </p:sp>
      <p:sp>
        <p:nvSpPr>
          <p:cNvPr id="20" name="Рисунок 19">
            <a:extLst>
              <a:ext uri="{FF2B5EF4-FFF2-40B4-BE49-F238E27FC236}">
                <a16:creationId xmlns:a16="http://schemas.microsoft.com/office/drawing/2014/main" id="{D14544B0-8942-49A4-93CF-38879797714B}"/>
              </a:ext>
            </a:extLst>
          </p:cNvPr>
          <p:cNvSpPr>
            <a:spLocks noGrp="1"/>
          </p:cNvSpPr>
          <p:nvPr>
            <p:ph type="pic" sz="quarter" idx="12"/>
          </p:nvPr>
        </p:nvSpPr>
        <p:spPr>
          <a:xfrm>
            <a:off x="3050000" y="0"/>
            <a:ext cx="3049200" cy="6858000"/>
          </a:xfrm>
          <a:custGeom>
            <a:avLst/>
            <a:gdLst>
              <a:gd name="connsiteX0" fmla="*/ 0 w 3049200"/>
              <a:gd name="connsiteY0" fmla="*/ 0 h 6858000"/>
              <a:gd name="connsiteX1" fmla="*/ 3049200 w 3049200"/>
              <a:gd name="connsiteY1" fmla="*/ 0 h 6858000"/>
              <a:gd name="connsiteX2" fmla="*/ 3049200 w 3049200"/>
              <a:gd name="connsiteY2" fmla="*/ 6858000 h 6858000"/>
              <a:gd name="connsiteX3" fmla="*/ 0 w 3049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9200" h="6858000">
                <a:moveTo>
                  <a:pt x="0" y="0"/>
                </a:moveTo>
                <a:lnTo>
                  <a:pt x="3049200" y="0"/>
                </a:lnTo>
                <a:lnTo>
                  <a:pt x="3049200" y="6858000"/>
                </a:lnTo>
                <a:lnTo>
                  <a:pt x="0" y="6858000"/>
                </a:lnTo>
                <a:close/>
              </a:path>
            </a:pathLst>
          </a:custGeom>
        </p:spPr>
        <p:txBody>
          <a:bodyPr wrap="square">
            <a:noAutofit/>
          </a:bodyPr>
          <a:lstStyle>
            <a:lvl1pPr marL="0" indent="0">
              <a:buNone/>
              <a:defRPr sz="2400"/>
            </a:lvl1pPr>
          </a:lstStyle>
          <a:p>
            <a:r>
              <a:rPr lang="ru-RU"/>
              <a:t>Вставка рисунка</a:t>
            </a:r>
          </a:p>
        </p:txBody>
      </p:sp>
      <p:sp>
        <p:nvSpPr>
          <p:cNvPr id="17" name="Рисунок 16">
            <a:extLst>
              <a:ext uri="{FF2B5EF4-FFF2-40B4-BE49-F238E27FC236}">
                <a16:creationId xmlns:a16="http://schemas.microsoft.com/office/drawing/2014/main" id="{1421AFD8-752A-48A0-9AC8-4D715D98ACC4}"/>
              </a:ext>
            </a:extLst>
          </p:cNvPr>
          <p:cNvSpPr>
            <a:spLocks noGrp="1"/>
          </p:cNvSpPr>
          <p:nvPr>
            <p:ph type="pic" sz="quarter" idx="11"/>
          </p:nvPr>
        </p:nvSpPr>
        <p:spPr>
          <a:xfrm>
            <a:off x="0" y="0"/>
            <a:ext cx="3047584" cy="6858000"/>
          </a:xfrm>
          <a:custGeom>
            <a:avLst/>
            <a:gdLst>
              <a:gd name="connsiteX0" fmla="*/ 0 w 3047584"/>
              <a:gd name="connsiteY0" fmla="*/ 0 h 6858000"/>
              <a:gd name="connsiteX1" fmla="*/ 3047584 w 3047584"/>
              <a:gd name="connsiteY1" fmla="*/ 0 h 6858000"/>
              <a:gd name="connsiteX2" fmla="*/ 3047584 w 3047584"/>
              <a:gd name="connsiteY2" fmla="*/ 6858000 h 6858000"/>
              <a:gd name="connsiteX3" fmla="*/ 0 w 30475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7584" h="6858000">
                <a:moveTo>
                  <a:pt x="0" y="0"/>
                </a:moveTo>
                <a:lnTo>
                  <a:pt x="3047584" y="0"/>
                </a:lnTo>
                <a:lnTo>
                  <a:pt x="3047584" y="6858000"/>
                </a:lnTo>
                <a:lnTo>
                  <a:pt x="0" y="6858000"/>
                </a:lnTo>
                <a:close/>
              </a:path>
            </a:pathLst>
          </a:custGeom>
        </p:spPr>
        <p:txBody>
          <a:bodyPr wrap="square">
            <a:noAutofit/>
          </a:bodyPr>
          <a:lstStyle>
            <a:lvl1pPr marL="0" indent="0">
              <a:buNone/>
              <a:defRPr sz="2400"/>
            </a:lvl1pPr>
          </a:lstStyle>
          <a:p>
            <a:r>
              <a:rPr lang="ru-RU"/>
              <a:t>Вставка рисунка</a:t>
            </a:r>
          </a:p>
        </p:txBody>
      </p:sp>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sp>
        <p:nvSpPr>
          <p:cNvPr id="30" name="Заголовок 1">
            <a:extLst>
              <a:ext uri="{FF2B5EF4-FFF2-40B4-BE49-F238E27FC236}">
                <a16:creationId xmlns:a16="http://schemas.microsoft.com/office/drawing/2014/main" id="{7A2EB9F6-4B12-F94E-ABDD-6DACA0948FA9}"/>
              </a:ext>
            </a:extLst>
          </p:cNvPr>
          <p:cNvSpPr>
            <a:spLocks noGrp="1"/>
          </p:cNvSpPr>
          <p:nvPr>
            <p:ph type="title" hasCustomPrompt="1"/>
          </p:nvPr>
        </p:nvSpPr>
        <p:spPr>
          <a:xfrm>
            <a:off x="515939" y="174924"/>
            <a:ext cx="9589144" cy="861774"/>
          </a:xfrm>
          <a:prstGeom prst="rect">
            <a:avLst/>
          </a:prstGeom>
        </p:spPr>
        <p:txBody>
          <a:bodyPr vert="horz" wrap="square" lIns="0" tIns="0" rIns="0" bIns="0" rtlCol="0" anchor="t">
            <a:spAutoFit/>
          </a:bodyPr>
          <a:lstStyle>
            <a:lvl1pPr>
              <a:lnSpc>
                <a:spcPct val="100000"/>
              </a:lnSpc>
              <a:defRPr b="0" i="0">
                <a:solidFill>
                  <a:schemeClr val="bg1"/>
                </a:solidFill>
                <a:effectLst/>
                <a:latin typeface="+mj-lt"/>
              </a:defRPr>
            </a:lvl1pPr>
          </a:lstStyle>
          <a:p>
            <a:r>
              <a:rPr lang="ru-RU" dirty="0"/>
              <a:t>ОБРАЗЕЦ ЗАГОЛОВКА</a:t>
            </a:r>
            <a:br>
              <a:rPr lang="ru-RU" dirty="0"/>
            </a:br>
            <a:r>
              <a:rPr lang="ru-RU" dirty="0"/>
              <a:t>В ДВЕ СТРОКИ</a:t>
            </a:r>
          </a:p>
        </p:txBody>
      </p:sp>
      <p:grpSp>
        <p:nvGrpSpPr>
          <p:cNvPr id="31" name="Group 17">
            <a:extLst>
              <a:ext uri="{FF2B5EF4-FFF2-40B4-BE49-F238E27FC236}">
                <a16:creationId xmlns:a16="http://schemas.microsoft.com/office/drawing/2014/main" id="{23BE76E5-FA16-8741-80CA-8F1F4BF50754}"/>
              </a:ext>
            </a:extLst>
          </p:cNvPr>
          <p:cNvGrpSpPr>
            <a:grpSpLocks noChangeAspect="1"/>
          </p:cNvGrpSpPr>
          <p:nvPr userDrawn="1"/>
        </p:nvGrpSpPr>
        <p:grpSpPr>
          <a:xfrm>
            <a:off x="10311203" y="355612"/>
            <a:ext cx="1401792" cy="500399"/>
            <a:chOff x="4138328" y="2729353"/>
            <a:chExt cx="3915342" cy="1397663"/>
          </a:xfrm>
        </p:grpSpPr>
        <p:sp>
          <p:nvSpPr>
            <p:cNvPr id="32" name="Freeform 18">
              <a:extLst>
                <a:ext uri="{FF2B5EF4-FFF2-40B4-BE49-F238E27FC236}">
                  <a16:creationId xmlns:a16="http://schemas.microsoft.com/office/drawing/2014/main" id="{2391FDFE-F03F-0A4E-A54E-D4904C169A1C}"/>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33" name="Freeform 19">
              <a:extLst>
                <a:ext uri="{FF2B5EF4-FFF2-40B4-BE49-F238E27FC236}">
                  <a16:creationId xmlns:a16="http://schemas.microsoft.com/office/drawing/2014/main" id="{EA3E256C-6F03-004D-AAF8-B68CA7801DD9}"/>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34" name="Freeform 20">
              <a:extLst>
                <a:ext uri="{FF2B5EF4-FFF2-40B4-BE49-F238E27FC236}">
                  <a16:creationId xmlns:a16="http://schemas.microsoft.com/office/drawing/2014/main" id="{03D51ED5-A0AE-CB43-9506-4F06AFE2487A}"/>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35" name="Freeform 21">
              <a:extLst>
                <a:ext uri="{FF2B5EF4-FFF2-40B4-BE49-F238E27FC236}">
                  <a16:creationId xmlns:a16="http://schemas.microsoft.com/office/drawing/2014/main" id="{BAFD771F-C1F5-CC48-B094-8C18395A0FBE}"/>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291649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Только заголовок">
    <p:spTree>
      <p:nvGrpSpPr>
        <p:cNvPr id="1" name=""/>
        <p:cNvGrpSpPr/>
        <p:nvPr/>
      </p:nvGrpSpPr>
      <p:grpSpPr>
        <a:xfrm>
          <a:off x="0" y="0"/>
          <a:ext cx="0" cy="0"/>
          <a:chOff x="0" y="0"/>
          <a:chExt cx="0" cy="0"/>
        </a:xfrm>
      </p:grpSpPr>
      <p:sp>
        <p:nvSpPr>
          <p:cNvPr id="34" name="Рисунок 33">
            <a:extLst>
              <a:ext uri="{FF2B5EF4-FFF2-40B4-BE49-F238E27FC236}">
                <a16:creationId xmlns:a16="http://schemas.microsoft.com/office/drawing/2014/main" id="{AD355A58-514E-4978-8453-BB5FA1302A80}"/>
              </a:ext>
            </a:extLst>
          </p:cNvPr>
          <p:cNvSpPr>
            <a:spLocks noGrp="1"/>
          </p:cNvSpPr>
          <p:nvPr>
            <p:ph type="pic" sz="quarter" idx="16"/>
          </p:nvPr>
        </p:nvSpPr>
        <p:spPr>
          <a:xfrm>
            <a:off x="8302674" y="4418425"/>
            <a:ext cx="988167" cy="988167"/>
          </a:xfrm>
          <a:custGeom>
            <a:avLst/>
            <a:gdLst>
              <a:gd name="connsiteX0" fmla="*/ 494083 w 988167"/>
              <a:gd name="connsiteY0" fmla="*/ 0 h 988167"/>
              <a:gd name="connsiteX1" fmla="*/ 988167 w 988167"/>
              <a:gd name="connsiteY1" fmla="*/ 494084 h 988167"/>
              <a:gd name="connsiteX2" fmla="*/ 494083 w 988167"/>
              <a:gd name="connsiteY2" fmla="*/ 988167 h 988167"/>
              <a:gd name="connsiteX3" fmla="*/ 0 w 988167"/>
              <a:gd name="connsiteY3" fmla="*/ 494084 h 988167"/>
              <a:gd name="connsiteX4" fmla="*/ 494083 w 988167"/>
              <a:gd name="connsiteY4" fmla="*/ 0 h 98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67" h="988167">
                <a:moveTo>
                  <a:pt x="494083" y="0"/>
                </a:moveTo>
                <a:cubicBezTo>
                  <a:pt x="766958" y="0"/>
                  <a:pt x="988167" y="221209"/>
                  <a:pt x="988167" y="494084"/>
                </a:cubicBezTo>
                <a:cubicBezTo>
                  <a:pt x="988167" y="766958"/>
                  <a:pt x="766958" y="988167"/>
                  <a:pt x="494083" y="988167"/>
                </a:cubicBezTo>
                <a:cubicBezTo>
                  <a:pt x="221209" y="988167"/>
                  <a:pt x="0" y="766958"/>
                  <a:pt x="0" y="494084"/>
                </a:cubicBezTo>
                <a:cubicBezTo>
                  <a:pt x="0" y="221209"/>
                  <a:pt x="221209" y="0"/>
                  <a:pt x="494083" y="0"/>
                </a:cubicBezTo>
                <a:close/>
              </a:path>
            </a:pathLst>
          </a:custGeom>
        </p:spPr>
        <p:txBody>
          <a:bodyPr wrap="square">
            <a:noAutofit/>
          </a:bodyPr>
          <a:lstStyle>
            <a:lvl1pPr marL="0" indent="0">
              <a:buNone/>
              <a:defRPr sz="1600"/>
            </a:lvl1pPr>
          </a:lstStyle>
          <a:p>
            <a:r>
              <a:rPr lang="ru-RU"/>
              <a:t>Вставка рисунка</a:t>
            </a:r>
          </a:p>
        </p:txBody>
      </p:sp>
      <p:sp>
        <p:nvSpPr>
          <p:cNvPr id="31" name="Рисунок 30">
            <a:extLst>
              <a:ext uri="{FF2B5EF4-FFF2-40B4-BE49-F238E27FC236}">
                <a16:creationId xmlns:a16="http://schemas.microsoft.com/office/drawing/2014/main" id="{8A54D4FE-3909-44D6-B21E-5A1A44788D79}"/>
              </a:ext>
            </a:extLst>
          </p:cNvPr>
          <p:cNvSpPr>
            <a:spLocks noGrp="1"/>
          </p:cNvSpPr>
          <p:nvPr>
            <p:ph type="pic" sz="quarter" idx="15"/>
          </p:nvPr>
        </p:nvSpPr>
        <p:spPr>
          <a:xfrm>
            <a:off x="4522511" y="4418425"/>
            <a:ext cx="988167" cy="988167"/>
          </a:xfrm>
          <a:custGeom>
            <a:avLst/>
            <a:gdLst>
              <a:gd name="connsiteX0" fmla="*/ 494084 w 988167"/>
              <a:gd name="connsiteY0" fmla="*/ 0 h 988167"/>
              <a:gd name="connsiteX1" fmla="*/ 988167 w 988167"/>
              <a:gd name="connsiteY1" fmla="*/ 494084 h 988167"/>
              <a:gd name="connsiteX2" fmla="*/ 494084 w 988167"/>
              <a:gd name="connsiteY2" fmla="*/ 988167 h 988167"/>
              <a:gd name="connsiteX3" fmla="*/ 0 w 988167"/>
              <a:gd name="connsiteY3" fmla="*/ 494084 h 988167"/>
              <a:gd name="connsiteX4" fmla="*/ 494084 w 988167"/>
              <a:gd name="connsiteY4" fmla="*/ 0 h 98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67" h="988167">
                <a:moveTo>
                  <a:pt x="494084" y="0"/>
                </a:moveTo>
                <a:cubicBezTo>
                  <a:pt x="766958" y="0"/>
                  <a:pt x="988167" y="221209"/>
                  <a:pt x="988167" y="494084"/>
                </a:cubicBezTo>
                <a:cubicBezTo>
                  <a:pt x="988167" y="766958"/>
                  <a:pt x="766958" y="988167"/>
                  <a:pt x="494084" y="988167"/>
                </a:cubicBezTo>
                <a:cubicBezTo>
                  <a:pt x="221209" y="988167"/>
                  <a:pt x="0" y="766958"/>
                  <a:pt x="0" y="494084"/>
                </a:cubicBezTo>
                <a:cubicBezTo>
                  <a:pt x="0" y="221209"/>
                  <a:pt x="221209" y="0"/>
                  <a:pt x="494084" y="0"/>
                </a:cubicBezTo>
                <a:close/>
              </a:path>
            </a:pathLst>
          </a:custGeom>
        </p:spPr>
        <p:txBody>
          <a:bodyPr wrap="square">
            <a:noAutofit/>
          </a:bodyPr>
          <a:lstStyle>
            <a:lvl1pPr marL="0" indent="0">
              <a:buNone/>
              <a:defRPr sz="1600"/>
            </a:lvl1pPr>
          </a:lstStyle>
          <a:p>
            <a:r>
              <a:rPr lang="ru-RU"/>
              <a:t>Вставка рисунка</a:t>
            </a:r>
          </a:p>
        </p:txBody>
      </p:sp>
      <p:sp>
        <p:nvSpPr>
          <p:cNvPr id="28" name="Рисунок 27">
            <a:extLst>
              <a:ext uri="{FF2B5EF4-FFF2-40B4-BE49-F238E27FC236}">
                <a16:creationId xmlns:a16="http://schemas.microsoft.com/office/drawing/2014/main" id="{B36651C3-541C-4735-A3DC-CDBD0D265B15}"/>
              </a:ext>
            </a:extLst>
          </p:cNvPr>
          <p:cNvSpPr>
            <a:spLocks noGrp="1"/>
          </p:cNvSpPr>
          <p:nvPr>
            <p:ph type="pic" sz="quarter" idx="14"/>
          </p:nvPr>
        </p:nvSpPr>
        <p:spPr>
          <a:xfrm>
            <a:off x="742346" y="4418426"/>
            <a:ext cx="988167" cy="988167"/>
          </a:xfrm>
          <a:custGeom>
            <a:avLst/>
            <a:gdLst>
              <a:gd name="connsiteX0" fmla="*/ 494084 w 988167"/>
              <a:gd name="connsiteY0" fmla="*/ 0 h 988167"/>
              <a:gd name="connsiteX1" fmla="*/ 988167 w 988167"/>
              <a:gd name="connsiteY1" fmla="*/ 494084 h 988167"/>
              <a:gd name="connsiteX2" fmla="*/ 494084 w 988167"/>
              <a:gd name="connsiteY2" fmla="*/ 988167 h 988167"/>
              <a:gd name="connsiteX3" fmla="*/ 0 w 988167"/>
              <a:gd name="connsiteY3" fmla="*/ 494084 h 988167"/>
              <a:gd name="connsiteX4" fmla="*/ 494084 w 988167"/>
              <a:gd name="connsiteY4" fmla="*/ 0 h 98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67" h="988167">
                <a:moveTo>
                  <a:pt x="494084" y="0"/>
                </a:moveTo>
                <a:cubicBezTo>
                  <a:pt x="766958" y="0"/>
                  <a:pt x="988167" y="221209"/>
                  <a:pt x="988167" y="494084"/>
                </a:cubicBezTo>
                <a:cubicBezTo>
                  <a:pt x="988167" y="766958"/>
                  <a:pt x="766958" y="988167"/>
                  <a:pt x="494084" y="988167"/>
                </a:cubicBezTo>
                <a:cubicBezTo>
                  <a:pt x="221209" y="988167"/>
                  <a:pt x="0" y="766958"/>
                  <a:pt x="0" y="494084"/>
                </a:cubicBezTo>
                <a:cubicBezTo>
                  <a:pt x="0" y="221209"/>
                  <a:pt x="221209" y="0"/>
                  <a:pt x="494084" y="0"/>
                </a:cubicBezTo>
                <a:close/>
              </a:path>
            </a:pathLst>
          </a:custGeom>
        </p:spPr>
        <p:txBody>
          <a:bodyPr wrap="square">
            <a:noAutofit/>
          </a:bodyPr>
          <a:lstStyle>
            <a:lvl1pPr marL="0" indent="0">
              <a:buNone/>
              <a:defRPr sz="1600"/>
            </a:lvl1pPr>
          </a:lstStyle>
          <a:p>
            <a:r>
              <a:rPr lang="ru-RU"/>
              <a:t>Вставка рисунка</a:t>
            </a:r>
          </a:p>
        </p:txBody>
      </p:sp>
      <p:sp>
        <p:nvSpPr>
          <p:cNvPr id="25" name="Рисунок 24">
            <a:extLst>
              <a:ext uri="{FF2B5EF4-FFF2-40B4-BE49-F238E27FC236}">
                <a16:creationId xmlns:a16="http://schemas.microsoft.com/office/drawing/2014/main" id="{0CBCDCDC-3CE1-4134-A054-E597A48D5936}"/>
              </a:ext>
            </a:extLst>
          </p:cNvPr>
          <p:cNvSpPr>
            <a:spLocks noGrp="1"/>
          </p:cNvSpPr>
          <p:nvPr>
            <p:ph type="pic" sz="quarter" idx="13"/>
          </p:nvPr>
        </p:nvSpPr>
        <p:spPr>
          <a:xfrm>
            <a:off x="8302673" y="2024606"/>
            <a:ext cx="988167" cy="988167"/>
          </a:xfrm>
          <a:custGeom>
            <a:avLst/>
            <a:gdLst>
              <a:gd name="connsiteX0" fmla="*/ 494083 w 988167"/>
              <a:gd name="connsiteY0" fmla="*/ 0 h 988167"/>
              <a:gd name="connsiteX1" fmla="*/ 988167 w 988167"/>
              <a:gd name="connsiteY1" fmla="*/ 494084 h 988167"/>
              <a:gd name="connsiteX2" fmla="*/ 494083 w 988167"/>
              <a:gd name="connsiteY2" fmla="*/ 988167 h 988167"/>
              <a:gd name="connsiteX3" fmla="*/ 0 w 988167"/>
              <a:gd name="connsiteY3" fmla="*/ 494084 h 988167"/>
              <a:gd name="connsiteX4" fmla="*/ 494083 w 988167"/>
              <a:gd name="connsiteY4" fmla="*/ 0 h 98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67" h="988167">
                <a:moveTo>
                  <a:pt x="494083" y="0"/>
                </a:moveTo>
                <a:cubicBezTo>
                  <a:pt x="766958" y="0"/>
                  <a:pt x="988167" y="221209"/>
                  <a:pt x="988167" y="494084"/>
                </a:cubicBezTo>
                <a:cubicBezTo>
                  <a:pt x="988167" y="766958"/>
                  <a:pt x="766958" y="988167"/>
                  <a:pt x="494083" y="988167"/>
                </a:cubicBezTo>
                <a:cubicBezTo>
                  <a:pt x="221209" y="988167"/>
                  <a:pt x="0" y="766958"/>
                  <a:pt x="0" y="494084"/>
                </a:cubicBezTo>
                <a:cubicBezTo>
                  <a:pt x="0" y="221209"/>
                  <a:pt x="221209" y="0"/>
                  <a:pt x="494083" y="0"/>
                </a:cubicBezTo>
                <a:close/>
              </a:path>
            </a:pathLst>
          </a:custGeom>
        </p:spPr>
        <p:txBody>
          <a:bodyPr wrap="square">
            <a:noAutofit/>
          </a:bodyPr>
          <a:lstStyle>
            <a:lvl1pPr marL="0" indent="0">
              <a:buNone/>
              <a:defRPr sz="1600"/>
            </a:lvl1pPr>
          </a:lstStyle>
          <a:p>
            <a:r>
              <a:rPr lang="ru-RU"/>
              <a:t>Вставка рисунка</a:t>
            </a:r>
          </a:p>
        </p:txBody>
      </p:sp>
      <p:sp>
        <p:nvSpPr>
          <p:cNvPr id="22" name="Рисунок 21">
            <a:extLst>
              <a:ext uri="{FF2B5EF4-FFF2-40B4-BE49-F238E27FC236}">
                <a16:creationId xmlns:a16="http://schemas.microsoft.com/office/drawing/2014/main" id="{99C11288-1DEE-4F48-9319-F37B278E2619}"/>
              </a:ext>
            </a:extLst>
          </p:cNvPr>
          <p:cNvSpPr>
            <a:spLocks noGrp="1"/>
          </p:cNvSpPr>
          <p:nvPr>
            <p:ph type="pic" sz="quarter" idx="12"/>
          </p:nvPr>
        </p:nvSpPr>
        <p:spPr>
          <a:xfrm>
            <a:off x="4522510" y="2024605"/>
            <a:ext cx="988167" cy="988167"/>
          </a:xfrm>
          <a:custGeom>
            <a:avLst/>
            <a:gdLst>
              <a:gd name="connsiteX0" fmla="*/ 494084 w 988167"/>
              <a:gd name="connsiteY0" fmla="*/ 0 h 988167"/>
              <a:gd name="connsiteX1" fmla="*/ 988167 w 988167"/>
              <a:gd name="connsiteY1" fmla="*/ 494084 h 988167"/>
              <a:gd name="connsiteX2" fmla="*/ 494084 w 988167"/>
              <a:gd name="connsiteY2" fmla="*/ 988167 h 988167"/>
              <a:gd name="connsiteX3" fmla="*/ 0 w 988167"/>
              <a:gd name="connsiteY3" fmla="*/ 494084 h 988167"/>
              <a:gd name="connsiteX4" fmla="*/ 494084 w 988167"/>
              <a:gd name="connsiteY4" fmla="*/ 0 h 98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67" h="988167">
                <a:moveTo>
                  <a:pt x="494084" y="0"/>
                </a:moveTo>
                <a:cubicBezTo>
                  <a:pt x="766958" y="0"/>
                  <a:pt x="988167" y="221209"/>
                  <a:pt x="988167" y="494084"/>
                </a:cubicBezTo>
                <a:cubicBezTo>
                  <a:pt x="988167" y="766958"/>
                  <a:pt x="766958" y="988167"/>
                  <a:pt x="494084" y="988167"/>
                </a:cubicBezTo>
                <a:cubicBezTo>
                  <a:pt x="221209" y="988167"/>
                  <a:pt x="0" y="766958"/>
                  <a:pt x="0" y="494084"/>
                </a:cubicBezTo>
                <a:cubicBezTo>
                  <a:pt x="0" y="221209"/>
                  <a:pt x="221209" y="0"/>
                  <a:pt x="494084" y="0"/>
                </a:cubicBezTo>
                <a:close/>
              </a:path>
            </a:pathLst>
          </a:custGeom>
        </p:spPr>
        <p:txBody>
          <a:bodyPr wrap="square">
            <a:noAutofit/>
          </a:bodyPr>
          <a:lstStyle>
            <a:lvl1pPr marL="0" indent="0">
              <a:buNone/>
              <a:defRPr sz="1600"/>
            </a:lvl1pPr>
          </a:lstStyle>
          <a:p>
            <a:r>
              <a:rPr lang="ru-RU"/>
              <a:t>Вставка рисунка</a:t>
            </a:r>
          </a:p>
        </p:txBody>
      </p:sp>
      <p:sp>
        <p:nvSpPr>
          <p:cNvPr id="20" name="Рисунок 19">
            <a:extLst>
              <a:ext uri="{FF2B5EF4-FFF2-40B4-BE49-F238E27FC236}">
                <a16:creationId xmlns:a16="http://schemas.microsoft.com/office/drawing/2014/main" id="{CA017888-274F-43BC-88DF-38CCEC23604B}"/>
              </a:ext>
            </a:extLst>
          </p:cNvPr>
          <p:cNvSpPr>
            <a:spLocks noGrp="1"/>
          </p:cNvSpPr>
          <p:nvPr>
            <p:ph type="pic" sz="quarter" idx="11"/>
          </p:nvPr>
        </p:nvSpPr>
        <p:spPr>
          <a:xfrm>
            <a:off x="742347" y="2024606"/>
            <a:ext cx="988167" cy="988167"/>
          </a:xfrm>
          <a:custGeom>
            <a:avLst/>
            <a:gdLst>
              <a:gd name="connsiteX0" fmla="*/ 494084 w 988167"/>
              <a:gd name="connsiteY0" fmla="*/ 0 h 988167"/>
              <a:gd name="connsiteX1" fmla="*/ 988167 w 988167"/>
              <a:gd name="connsiteY1" fmla="*/ 494084 h 988167"/>
              <a:gd name="connsiteX2" fmla="*/ 494084 w 988167"/>
              <a:gd name="connsiteY2" fmla="*/ 988167 h 988167"/>
              <a:gd name="connsiteX3" fmla="*/ 0 w 988167"/>
              <a:gd name="connsiteY3" fmla="*/ 494084 h 988167"/>
              <a:gd name="connsiteX4" fmla="*/ 494084 w 988167"/>
              <a:gd name="connsiteY4" fmla="*/ 0 h 98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167" h="988167">
                <a:moveTo>
                  <a:pt x="494084" y="0"/>
                </a:moveTo>
                <a:cubicBezTo>
                  <a:pt x="766958" y="0"/>
                  <a:pt x="988167" y="221209"/>
                  <a:pt x="988167" y="494084"/>
                </a:cubicBezTo>
                <a:cubicBezTo>
                  <a:pt x="988167" y="766958"/>
                  <a:pt x="766958" y="988167"/>
                  <a:pt x="494084" y="988167"/>
                </a:cubicBezTo>
                <a:cubicBezTo>
                  <a:pt x="221209" y="988167"/>
                  <a:pt x="0" y="766958"/>
                  <a:pt x="0" y="494084"/>
                </a:cubicBezTo>
                <a:cubicBezTo>
                  <a:pt x="0" y="221209"/>
                  <a:pt x="221209" y="0"/>
                  <a:pt x="494084" y="0"/>
                </a:cubicBezTo>
                <a:close/>
              </a:path>
            </a:pathLst>
          </a:custGeom>
        </p:spPr>
        <p:txBody>
          <a:bodyPr wrap="square">
            <a:noAutofit/>
          </a:bodyPr>
          <a:lstStyle>
            <a:lvl1pPr marL="0" indent="0">
              <a:buNone/>
              <a:defRPr sz="1600"/>
            </a:lvl1pPr>
          </a:lstStyle>
          <a:p>
            <a:r>
              <a:rPr lang="ru-RU"/>
              <a:t>Вставка рисунка</a:t>
            </a:r>
          </a:p>
        </p:txBody>
      </p:sp>
      <p:sp>
        <p:nvSpPr>
          <p:cNvPr id="13" name="Полилиния: фигура 12">
            <a:extLst>
              <a:ext uri="{FF2B5EF4-FFF2-40B4-BE49-F238E27FC236}">
                <a16:creationId xmlns:a16="http://schemas.microsoft.com/office/drawing/2014/main" id="{5D8AE636-2DEE-49EA-83CC-C0066B7DE972}"/>
              </a:ext>
            </a:extLst>
          </p:cNvPr>
          <p:cNvSpPr/>
          <p:nvPr userDrawn="1"/>
        </p:nvSpPr>
        <p:spPr>
          <a:xfrm>
            <a:off x="11032337" y="6432551"/>
            <a:ext cx="1159663" cy="378704"/>
          </a:xfrm>
          <a:custGeom>
            <a:avLst/>
            <a:gdLst>
              <a:gd name="connsiteX0" fmla="*/ 133516 w 1159663"/>
              <a:gd name="connsiteY0" fmla="*/ 0 h 378704"/>
              <a:gd name="connsiteX1" fmla="*/ 1159663 w 1159663"/>
              <a:gd name="connsiteY1" fmla="*/ 0 h 378704"/>
              <a:gd name="connsiteX2" fmla="*/ 1159663 w 1159663"/>
              <a:gd name="connsiteY2" fmla="*/ 378704 h 378704"/>
              <a:gd name="connsiteX3" fmla="*/ 0 w 1159663"/>
              <a:gd name="connsiteY3" fmla="*/ 378704 h 378704"/>
            </a:gdLst>
            <a:ahLst/>
            <a:cxnLst>
              <a:cxn ang="0">
                <a:pos x="connsiteX0" y="connsiteY0"/>
              </a:cxn>
              <a:cxn ang="0">
                <a:pos x="connsiteX1" y="connsiteY1"/>
              </a:cxn>
              <a:cxn ang="0">
                <a:pos x="connsiteX2" y="connsiteY2"/>
              </a:cxn>
              <a:cxn ang="0">
                <a:pos x="connsiteX3" y="connsiteY3"/>
              </a:cxn>
            </a:cxnLst>
            <a:rect l="l" t="t" r="r" b="b"/>
            <a:pathLst>
              <a:path w="1159663" h="378704">
                <a:moveTo>
                  <a:pt x="133516" y="0"/>
                </a:moveTo>
                <a:lnTo>
                  <a:pt x="1159663" y="0"/>
                </a:lnTo>
                <a:lnTo>
                  <a:pt x="1159663" y="378704"/>
                </a:lnTo>
                <a:lnTo>
                  <a:pt x="0" y="378704"/>
                </a:lnTo>
                <a:close/>
              </a:path>
            </a:pathLst>
          </a:custGeom>
          <a:gradFill>
            <a:gsLst>
              <a:gs pos="0">
                <a:schemeClr val="accent4"/>
              </a:gs>
              <a:gs pos="100000">
                <a:schemeClr val="accent4">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Заголовок 1">
            <a:extLst>
              <a:ext uri="{FF2B5EF4-FFF2-40B4-BE49-F238E27FC236}">
                <a16:creationId xmlns:a16="http://schemas.microsoft.com/office/drawing/2014/main" id="{B92B1033-9438-4513-B1B3-92F94A302828}"/>
              </a:ext>
            </a:extLst>
          </p:cNvPr>
          <p:cNvSpPr>
            <a:spLocks noGrp="1"/>
          </p:cNvSpPr>
          <p:nvPr>
            <p:ph type="title" hasCustomPrompt="1"/>
          </p:nvPr>
        </p:nvSpPr>
        <p:spPr>
          <a:xfrm>
            <a:off x="515939" y="174924"/>
            <a:ext cx="9583505" cy="861774"/>
          </a:xfrm>
          <a:prstGeom prst="rect">
            <a:avLst/>
          </a:prstGeom>
        </p:spPr>
        <p:txBody>
          <a:bodyPr vert="horz" wrap="square" lIns="0" tIns="0" rIns="0" bIns="0" rtlCol="0" anchor="t">
            <a:spAutoFit/>
          </a:bodyPr>
          <a:lstStyle>
            <a:lvl1pPr>
              <a:lnSpc>
                <a:spcPct val="100000"/>
              </a:lnSpc>
              <a:defRPr b="0" i="0">
                <a:solidFill>
                  <a:schemeClr val="accent1"/>
                </a:solidFill>
                <a:effectLst/>
                <a:latin typeface="+mj-lt"/>
              </a:defRPr>
            </a:lvl1pPr>
          </a:lstStyle>
          <a:p>
            <a:r>
              <a:rPr lang="ru-RU" dirty="0"/>
              <a:t>ОБРАЗЕЦ ЗАГОЛОВКА</a:t>
            </a:r>
            <a:br>
              <a:rPr lang="ru-RU" dirty="0"/>
            </a:br>
            <a:r>
              <a:rPr lang="ru-RU" dirty="0"/>
              <a:t>В ДВЕ СТРОКИ</a:t>
            </a:r>
          </a:p>
        </p:txBody>
      </p:sp>
      <p:sp>
        <p:nvSpPr>
          <p:cNvPr id="11" name="Номер слайда 3">
            <a:extLst>
              <a:ext uri="{FF2B5EF4-FFF2-40B4-BE49-F238E27FC236}">
                <a16:creationId xmlns:a16="http://schemas.microsoft.com/office/drawing/2014/main" id="{A8D8CCBB-60F1-421E-BD7C-5B2872A3F053}"/>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
        <p:nvSpPr>
          <p:cNvPr id="19" name="Текст 17">
            <a:extLst>
              <a:ext uri="{FF2B5EF4-FFF2-40B4-BE49-F238E27FC236}">
                <a16:creationId xmlns:a16="http://schemas.microsoft.com/office/drawing/2014/main" id="{4629834B-CBAD-4093-ABCE-9690483BEA9A}"/>
              </a:ext>
            </a:extLst>
          </p:cNvPr>
          <p:cNvSpPr>
            <a:spLocks noGrp="1"/>
          </p:cNvSpPr>
          <p:nvPr>
            <p:ph type="body" sz="quarter" idx="10" hasCustomPrompt="1"/>
          </p:nvPr>
        </p:nvSpPr>
        <p:spPr>
          <a:xfrm>
            <a:off x="515936" y="6354977"/>
            <a:ext cx="6096000" cy="323165"/>
          </a:xfrm>
          <a:prstGeom prst="rect">
            <a:avLst/>
          </a:prstGeom>
        </p:spPr>
        <p:txBody>
          <a:bodyPr wrap="square" lIns="0" tIns="0" rIns="0" bIns="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ru-RU" sz="1050" b="0" i="0" u="none" strike="noStrike" kern="1200" cap="none" spc="0" normalizeH="0" baseline="0" noProof="0" dirty="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Примечание: текст примечание</a:t>
            </a:r>
            <a:b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br>
            <a:r>
              <a:rPr kumimoji="0" lang="ru-RU" sz="1050" b="0" i="0" u="none" strike="noStrike" kern="1200" cap="none" spc="0" normalizeH="0" baseline="0" noProof="0" dirty="0">
                <a:ln>
                  <a:noFill/>
                </a:ln>
                <a:solidFill>
                  <a:srgbClr val="FFFFFF">
                    <a:lumMod val="50000"/>
                  </a:srgbClr>
                </a:solidFill>
                <a:effectLst/>
                <a:uLnTx/>
                <a:uFillTx/>
                <a:latin typeface="+mn-lt"/>
                <a:ea typeface="+mn-ea"/>
                <a:cs typeface="+mn-cs"/>
              </a:rPr>
              <a:t>Источник: ссылка на источник</a:t>
            </a:r>
          </a:p>
        </p:txBody>
      </p:sp>
      <p:grpSp>
        <p:nvGrpSpPr>
          <p:cNvPr id="17" name="Group 17">
            <a:extLst>
              <a:ext uri="{FF2B5EF4-FFF2-40B4-BE49-F238E27FC236}">
                <a16:creationId xmlns:a16="http://schemas.microsoft.com/office/drawing/2014/main" id="{EA8DD175-A9A4-FB4A-ADFF-0B4C74069BA5}"/>
              </a:ext>
            </a:extLst>
          </p:cNvPr>
          <p:cNvGrpSpPr>
            <a:grpSpLocks noChangeAspect="1"/>
          </p:cNvGrpSpPr>
          <p:nvPr userDrawn="1"/>
        </p:nvGrpSpPr>
        <p:grpSpPr>
          <a:xfrm>
            <a:off x="10311203" y="355612"/>
            <a:ext cx="1401792" cy="500399"/>
            <a:chOff x="4138328" y="2729353"/>
            <a:chExt cx="3915342" cy="1397663"/>
          </a:xfrm>
        </p:grpSpPr>
        <p:sp>
          <p:nvSpPr>
            <p:cNvPr id="18" name="Freeform 18">
              <a:extLst>
                <a:ext uri="{FF2B5EF4-FFF2-40B4-BE49-F238E27FC236}">
                  <a16:creationId xmlns:a16="http://schemas.microsoft.com/office/drawing/2014/main" id="{95B838E7-D97C-704E-92B2-54BF0B659DE8}"/>
                </a:ext>
              </a:extLst>
            </p:cNvPr>
            <p:cNvSpPr/>
            <p:nvPr/>
          </p:nvSpPr>
          <p:spPr>
            <a:xfrm>
              <a:off x="4337924" y="2729353"/>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6804 w 990648"/>
                <a:gd name="connsiteY4" fmla="*/ 0 h 182445"/>
                <a:gd name="connsiteX5" fmla="*/ 66804 w 990648"/>
                <a:gd name="connsiteY5" fmla="*/ 0 h 18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48" h="182445">
                  <a:moveTo>
                    <a:pt x="66804" y="0"/>
                  </a:moveTo>
                  <a:lnTo>
                    <a:pt x="0" y="182446"/>
                  </a:lnTo>
                  <a:lnTo>
                    <a:pt x="923845" y="182446"/>
                  </a:lnTo>
                  <a:lnTo>
                    <a:pt x="990649" y="0"/>
                  </a:lnTo>
                  <a:lnTo>
                    <a:pt x="66804" y="0"/>
                  </a:lnTo>
                  <a:lnTo>
                    <a:pt x="66804" y="0"/>
                  </a:lnTo>
                  <a:close/>
                </a:path>
              </a:pathLst>
            </a:custGeom>
            <a:solidFill>
              <a:schemeClr val="accent4"/>
            </a:solidFill>
            <a:ln w="8132" cap="flat">
              <a:noFill/>
              <a:prstDash val="solid"/>
              <a:miter/>
            </a:ln>
          </p:spPr>
          <p:txBody>
            <a:bodyPr rtlCol="0" anchor="ctr"/>
            <a:lstStyle/>
            <a:p>
              <a:endParaRPr lang="ru-RU"/>
            </a:p>
          </p:txBody>
        </p:sp>
        <p:sp>
          <p:nvSpPr>
            <p:cNvPr id="21" name="Freeform 19">
              <a:extLst>
                <a:ext uri="{FF2B5EF4-FFF2-40B4-BE49-F238E27FC236}">
                  <a16:creationId xmlns:a16="http://schemas.microsoft.com/office/drawing/2014/main" id="{91B03BCC-865D-554D-884E-EC28C559E526}"/>
                </a:ext>
              </a:extLst>
            </p:cNvPr>
            <p:cNvSpPr/>
            <p:nvPr/>
          </p:nvSpPr>
          <p:spPr>
            <a:xfrm>
              <a:off x="5524910" y="3007094"/>
              <a:ext cx="2528760" cy="1119922"/>
            </a:xfrm>
            <a:custGeom>
              <a:avLst/>
              <a:gdLst>
                <a:gd name="connsiteX0" fmla="*/ 578421 w 2528760"/>
                <a:gd name="connsiteY0" fmla="*/ 522902 h 1119922"/>
                <a:gd name="connsiteX1" fmla="*/ 578421 w 2528760"/>
                <a:gd name="connsiteY1" fmla="*/ 526974 h 1119922"/>
                <a:gd name="connsiteX2" fmla="*/ 681886 w 2528760"/>
                <a:gd name="connsiteY2" fmla="*/ 587247 h 1119922"/>
                <a:gd name="connsiteX3" fmla="*/ 776388 w 2528760"/>
                <a:gd name="connsiteY3" fmla="*/ 806344 h 1119922"/>
                <a:gd name="connsiteX4" fmla="*/ 562943 w 2528760"/>
                <a:gd name="connsiteY4" fmla="*/ 1104447 h 1119922"/>
                <a:gd name="connsiteX5" fmla="*/ 401636 w 2528760"/>
                <a:gd name="connsiteY5" fmla="*/ 1119923 h 1119922"/>
                <a:gd name="connsiteX6" fmla="*/ 0 w 2528760"/>
                <a:gd name="connsiteY6" fmla="*/ 1119923 h 1119922"/>
                <a:gd name="connsiteX7" fmla="*/ 0 w 2528760"/>
                <a:gd name="connsiteY7" fmla="*/ 0 h 1119922"/>
                <a:gd name="connsiteX8" fmla="*/ 355200 w 2528760"/>
                <a:gd name="connsiteY8" fmla="*/ 0 h 1119922"/>
                <a:gd name="connsiteX9" fmla="*/ 522209 w 2528760"/>
                <a:gd name="connsiteY9" fmla="*/ 15475 h 1119922"/>
                <a:gd name="connsiteX10" fmla="*/ 735654 w 2528760"/>
                <a:gd name="connsiteY10" fmla="*/ 280999 h 1119922"/>
                <a:gd name="connsiteX11" fmla="*/ 664777 w 2528760"/>
                <a:gd name="connsiteY11" fmla="*/ 462630 h 1119922"/>
                <a:gd name="connsiteX12" fmla="*/ 578421 w 2528760"/>
                <a:gd name="connsiteY12" fmla="*/ 522902 h 1119922"/>
                <a:gd name="connsiteX13" fmla="*/ 578421 w 2528760"/>
                <a:gd name="connsiteY13" fmla="*/ 522902 h 1119922"/>
                <a:gd name="connsiteX14" fmla="*/ 223222 w 2528760"/>
                <a:gd name="connsiteY14" fmla="*/ 641003 h 1119922"/>
                <a:gd name="connsiteX15" fmla="*/ 223222 w 2528760"/>
                <a:gd name="connsiteY15" fmla="*/ 935034 h 1119922"/>
                <a:gd name="connsiteX16" fmla="*/ 377196 w 2528760"/>
                <a:gd name="connsiteY16" fmla="*/ 935034 h 1119922"/>
                <a:gd name="connsiteX17" fmla="*/ 496139 w 2528760"/>
                <a:gd name="connsiteY17" fmla="*/ 902454 h 1119922"/>
                <a:gd name="connsiteX18" fmla="*/ 540132 w 2528760"/>
                <a:gd name="connsiteY18" fmla="*/ 788426 h 1119922"/>
                <a:gd name="connsiteX19" fmla="*/ 511618 w 2528760"/>
                <a:gd name="connsiteY19" fmla="*/ 691501 h 1119922"/>
                <a:gd name="connsiteX20" fmla="*/ 369864 w 2528760"/>
                <a:gd name="connsiteY20" fmla="*/ 641003 h 1119922"/>
                <a:gd name="connsiteX21" fmla="*/ 223222 w 2528760"/>
                <a:gd name="connsiteY21" fmla="*/ 641003 h 1119922"/>
                <a:gd name="connsiteX22" fmla="*/ 223222 w 2528760"/>
                <a:gd name="connsiteY22" fmla="*/ 641003 h 1119922"/>
                <a:gd name="connsiteX23" fmla="*/ 220778 w 2528760"/>
                <a:gd name="connsiteY23" fmla="*/ 447155 h 1119922"/>
                <a:gd name="connsiteX24" fmla="*/ 345423 w 2528760"/>
                <a:gd name="connsiteY24" fmla="*/ 447155 h 1119922"/>
                <a:gd name="connsiteX25" fmla="*/ 422003 w 2528760"/>
                <a:gd name="connsiteY25" fmla="*/ 441453 h 1119922"/>
                <a:gd name="connsiteX26" fmla="*/ 506730 w 2528760"/>
                <a:gd name="connsiteY26" fmla="*/ 316022 h 1119922"/>
                <a:gd name="connsiteX27" fmla="*/ 422003 w 2528760"/>
                <a:gd name="connsiteY27" fmla="*/ 192219 h 1119922"/>
                <a:gd name="connsiteX28" fmla="*/ 337277 w 2528760"/>
                <a:gd name="connsiteY28" fmla="*/ 184074 h 1119922"/>
                <a:gd name="connsiteX29" fmla="*/ 219963 w 2528760"/>
                <a:gd name="connsiteY29" fmla="*/ 184074 h 1119922"/>
                <a:gd name="connsiteX30" fmla="*/ 219963 w 2528760"/>
                <a:gd name="connsiteY30" fmla="*/ 447155 h 1119922"/>
                <a:gd name="connsiteX31" fmla="*/ 220778 w 2528760"/>
                <a:gd name="connsiteY31" fmla="*/ 447155 h 1119922"/>
                <a:gd name="connsiteX32" fmla="*/ 1110406 w 2528760"/>
                <a:gd name="connsiteY32" fmla="*/ 1119108 h 1119922"/>
                <a:gd name="connsiteX33" fmla="*/ 1110406 w 2528760"/>
                <a:gd name="connsiteY33" fmla="*/ 187333 h 1119922"/>
                <a:gd name="connsiteX34" fmla="*/ 789423 w 2528760"/>
                <a:gd name="connsiteY34" fmla="*/ 187333 h 1119922"/>
                <a:gd name="connsiteX35" fmla="*/ 789423 w 2528760"/>
                <a:gd name="connsiteY35" fmla="*/ 0 h 1119922"/>
                <a:gd name="connsiteX36" fmla="*/ 1680681 w 2528760"/>
                <a:gd name="connsiteY36" fmla="*/ 0 h 1119922"/>
                <a:gd name="connsiteX37" fmla="*/ 1617136 w 2528760"/>
                <a:gd name="connsiteY37" fmla="*/ 187333 h 1119922"/>
                <a:gd name="connsiteX38" fmla="*/ 1332813 w 2528760"/>
                <a:gd name="connsiteY38" fmla="*/ 187333 h 1119922"/>
                <a:gd name="connsiteX39" fmla="*/ 1332813 w 2528760"/>
                <a:gd name="connsiteY39" fmla="*/ 1118294 h 1119922"/>
                <a:gd name="connsiteX40" fmla="*/ 1110406 w 2528760"/>
                <a:gd name="connsiteY40" fmla="*/ 1118294 h 1119922"/>
                <a:gd name="connsiteX41" fmla="*/ 1110406 w 2528760"/>
                <a:gd name="connsiteY41" fmla="*/ 1119108 h 1119922"/>
                <a:gd name="connsiteX42" fmla="*/ 1749929 w 2528760"/>
                <a:gd name="connsiteY42" fmla="*/ 1119108 h 1119922"/>
                <a:gd name="connsiteX43" fmla="*/ 1749929 w 2528760"/>
                <a:gd name="connsiteY43" fmla="*/ 0 h 1119922"/>
                <a:gd name="connsiteX44" fmla="*/ 2472548 w 2528760"/>
                <a:gd name="connsiteY44" fmla="*/ 0 h 1119922"/>
                <a:gd name="connsiteX45" fmla="*/ 2409003 w 2528760"/>
                <a:gd name="connsiteY45" fmla="*/ 187333 h 1119922"/>
                <a:gd name="connsiteX46" fmla="*/ 1970706 w 2528760"/>
                <a:gd name="connsiteY46" fmla="*/ 187333 h 1119922"/>
                <a:gd name="connsiteX47" fmla="*/ 1970706 w 2528760"/>
                <a:gd name="connsiteY47" fmla="*/ 434937 h 1119922"/>
                <a:gd name="connsiteX48" fmla="*/ 2149121 w 2528760"/>
                <a:gd name="connsiteY48" fmla="*/ 434937 h 1119922"/>
                <a:gd name="connsiteX49" fmla="*/ 2419594 w 2528760"/>
                <a:gd name="connsiteY49" fmla="*/ 513943 h 1119922"/>
                <a:gd name="connsiteX50" fmla="*/ 2528761 w 2528760"/>
                <a:gd name="connsiteY50" fmla="*/ 779466 h 1119922"/>
                <a:gd name="connsiteX51" fmla="*/ 2398412 w 2528760"/>
                <a:gd name="connsiteY51" fmla="*/ 1056393 h 1119922"/>
                <a:gd name="connsiteX52" fmla="*/ 2108387 w 2528760"/>
                <a:gd name="connsiteY52" fmla="*/ 1118294 h 1119922"/>
                <a:gd name="connsiteX53" fmla="*/ 1749929 w 2528760"/>
                <a:gd name="connsiteY53" fmla="*/ 1118294 h 1119922"/>
                <a:gd name="connsiteX54" fmla="*/ 1749929 w 2528760"/>
                <a:gd name="connsiteY54" fmla="*/ 1119108 h 1119922"/>
                <a:gd name="connsiteX55" fmla="*/ 1970706 w 2528760"/>
                <a:gd name="connsiteY55" fmla="*/ 930961 h 1119922"/>
                <a:gd name="connsiteX56" fmla="*/ 2137715 w 2528760"/>
                <a:gd name="connsiteY56" fmla="*/ 930961 h 1119922"/>
                <a:gd name="connsiteX57" fmla="*/ 2266434 w 2528760"/>
                <a:gd name="connsiteY57" fmla="*/ 880463 h 1119922"/>
                <a:gd name="connsiteX58" fmla="*/ 2299021 w 2528760"/>
                <a:gd name="connsiteY58" fmla="*/ 773765 h 1119922"/>
                <a:gd name="connsiteX59" fmla="*/ 2241179 w 2528760"/>
                <a:gd name="connsiteY59" fmla="*/ 645890 h 1119922"/>
                <a:gd name="connsiteX60" fmla="*/ 2135271 w 2528760"/>
                <a:gd name="connsiteY60" fmla="*/ 619012 h 1119922"/>
                <a:gd name="connsiteX61" fmla="*/ 1969892 w 2528760"/>
                <a:gd name="connsiteY61" fmla="*/ 619012 h 1119922"/>
                <a:gd name="connsiteX62" fmla="*/ 1969892 w 2528760"/>
                <a:gd name="connsiteY62" fmla="*/ 930961 h 11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528760" h="1119922">
                  <a:moveTo>
                    <a:pt x="578421" y="522902"/>
                  </a:moveTo>
                  <a:lnTo>
                    <a:pt x="578421" y="526974"/>
                  </a:lnTo>
                  <a:cubicBezTo>
                    <a:pt x="620785" y="542450"/>
                    <a:pt x="660704" y="569328"/>
                    <a:pt x="681886" y="587247"/>
                  </a:cubicBezTo>
                  <a:cubicBezTo>
                    <a:pt x="747060" y="641818"/>
                    <a:pt x="776388" y="712678"/>
                    <a:pt x="776388" y="806344"/>
                  </a:cubicBezTo>
                  <a:cubicBezTo>
                    <a:pt x="776388" y="959468"/>
                    <a:pt x="695735" y="1069424"/>
                    <a:pt x="562943" y="1104447"/>
                  </a:cubicBezTo>
                  <a:cubicBezTo>
                    <a:pt x="522209" y="1115850"/>
                    <a:pt x="480660" y="1119923"/>
                    <a:pt x="401636" y="1119923"/>
                  </a:cubicBezTo>
                  <a:lnTo>
                    <a:pt x="0" y="1119923"/>
                  </a:lnTo>
                  <a:lnTo>
                    <a:pt x="0" y="0"/>
                  </a:lnTo>
                  <a:lnTo>
                    <a:pt x="355200" y="0"/>
                  </a:lnTo>
                  <a:cubicBezTo>
                    <a:pt x="428521" y="0"/>
                    <a:pt x="478216" y="4072"/>
                    <a:pt x="522209" y="15475"/>
                  </a:cubicBezTo>
                  <a:cubicBezTo>
                    <a:pt x="650928" y="50498"/>
                    <a:pt x="735654" y="139277"/>
                    <a:pt x="735654" y="280999"/>
                  </a:cubicBezTo>
                  <a:cubicBezTo>
                    <a:pt x="735654" y="356746"/>
                    <a:pt x="708770" y="420276"/>
                    <a:pt x="664777" y="462630"/>
                  </a:cubicBezTo>
                  <a:cubicBezTo>
                    <a:pt x="645225" y="482178"/>
                    <a:pt x="618341" y="504983"/>
                    <a:pt x="578421" y="522902"/>
                  </a:cubicBezTo>
                  <a:lnTo>
                    <a:pt x="578421" y="522902"/>
                  </a:lnTo>
                  <a:close/>
                  <a:moveTo>
                    <a:pt x="223222" y="641003"/>
                  </a:moveTo>
                  <a:lnTo>
                    <a:pt x="223222" y="935034"/>
                  </a:lnTo>
                  <a:lnTo>
                    <a:pt x="377196" y="935034"/>
                  </a:lnTo>
                  <a:cubicBezTo>
                    <a:pt x="423633" y="935034"/>
                    <a:pt x="465181" y="930961"/>
                    <a:pt x="496139" y="902454"/>
                  </a:cubicBezTo>
                  <a:cubicBezTo>
                    <a:pt x="527097" y="873132"/>
                    <a:pt x="540132" y="836480"/>
                    <a:pt x="540132" y="788426"/>
                  </a:cubicBezTo>
                  <a:cubicBezTo>
                    <a:pt x="540132" y="751774"/>
                    <a:pt x="530355" y="716751"/>
                    <a:pt x="511618" y="691501"/>
                  </a:cubicBezTo>
                  <a:cubicBezTo>
                    <a:pt x="479031" y="650777"/>
                    <a:pt x="438297" y="641003"/>
                    <a:pt x="369864" y="641003"/>
                  </a:cubicBezTo>
                  <a:lnTo>
                    <a:pt x="223222" y="641003"/>
                  </a:lnTo>
                  <a:lnTo>
                    <a:pt x="223222" y="641003"/>
                  </a:lnTo>
                  <a:close/>
                  <a:moveTo>
                    <a:pt x="220778" y="447155"/>
                  </a:moveTo>
                  <a:lnTo>
                    <a:pt x="345423" y="447155"/>
                  </a:lnTo>
                  <a:cubicBezTo>
                    <a:pt x="383713" y="447155"/>
                    <a:pt x="403266" y="447155"/>
                    <a:pt x="422003" y="441453"/>
                  </a:cubicBezTo>
                  <a:cubicBezTo>
                    <a:pt x="474143" y="425978"/>
                    <a:pt x="506730" y="379552"/>
                    <a:pt x="506730" y="316022"/>
                  </a:cubicBezTo>
                  <a:cubicBezTo>
                    <a:pt x="506730" y="240274"/>
                    <a:pt x="472513" y="207695"/>
                    <a:pt x="422003" y="192219"/>
                  </a:cubicBezTo>
                  <a:cubicBezTo>
                    <a:pt x="400822" y="186518"/>
                    <a:pt x="379640" y="184074"/>
                    <a:pt x="337277" y="184074"/>
                  </a:cubicBezTo>
                  <a:lnTo>
                    <a:pt x="219963" y="184074"/>
                  </a:lnTo>
                  <a:lnTo>
                    <a:pt x="219963" y="447155"/>
                  </a:lnTo>
                  <a:lnTo>
                    <a:pt x="220778" y="447155"/>
                  </a:lnTo>
                  <a:close/>
                  <a:moveTo>
                    <a:pt x="1110406" y="1119108"/>
                  </a:moveTo>
                  <a:lnTo>
                    <a:pt x="1110406" y="187333"/>
                  </a:lnTo>
                  <a:lnTo>
                    <a:pt x="789423" y="187333"/>
                  </a:lnTo>
                  <a:lnTo>
                    <a:pt x="789423" y="0"/>
                  </a:lnTo>
                  <a:lnTo>
                    <a:pt x="1680681" y="0"/>
                  </a:lnTo>
                  <a:lnTo>
                    <a:pt x="1617136" y="187333"/>
                  </a:lnTo>
                  <a:lnTo>
                    <a:pt x="1332813" y="187333"/>
                  </a:lnTo>
                  <a:lnTo>
                    <a:pt x="1332813" y="1118294"/>
                  </a:lnTo>
                  <a:lnTo>
                    <a:pt x="1110406" y="1118294"/>
                  </a:lnTo>
                  <a:lnTo>
                    <a:pt x="1110406" y="1119108"/>
                  </a:lnTo>
                  <a:close/>
                  <a:moveTo>
                    <a:pt x="1749929" y="1119108"/>
                  </a:moveTo>
                  <a:lnTo>
                    <a:pt x="1749929" y="0"/>
                  </a:lnTo>
                  <a:lnTo>
                    <a:pt x="2472548" y="0"/>
                  </a:lnTo>
                  <a:lnTo>
                    <a:pt x="2409003" y="187333"/>
                  </a:lnTo>
                  <a:lnTo>
                    <a:pt x="1970706" y="187333"/>
                  </a:lnTo>
                  <a:lnTo>
                    <a:pt x="1970706" y="434937"/>
                  </a:lnTo>
                  <a:lnTo>
                    <a:pt x="2149121" y="434937"/>
                  </a:lnTo>
                  <a:cubicBezTo>
                    <a:pt x="2293319" y="434937"/>
                    <a:pt x="2368269" y="469960"/>
                    <a:pt x="2419594" y="513943"/>
                  </a:cubicBezTo>
                  <a:cubicBezTo>
                    <a:pt x="2460328" y="548966"/>
                    <a:pt x="2528761" y="626342"/>
                    <a:pt x="2528761" y="779466"/>
                  </a:cubicBezTo>
                  <a:cubicBezTo>
                    <a:pt x="2528761" y="930147"/>
                    <a:pt x="2457883" y="1014039"/>
                    <a:pt x="2398412" y="1056393"/>
                  </a:cubicBezTo>
                  <a:cubicBezTo>
                    <a:pt x="2329164" y="1104447"/>
                    <a:pt x="2256658" y="1118294"/>
                    <a:pt x="2108387" y="1118294"/>
                  </a:cubicBezTo>
                  <a:lnTo>
                    <a:pt x="1749929" y="1118294"/>
                  </a:lnTo>
                  <a:lnTo>
                    <a:pt x="1749929" y="1119108"/>
                  </a:lnTo>
                  <a:close/>
                  <a:moveTo>
                    <a:pt x="1970706" y="930961"/>
                  </a:moveTo>
                  <a:lnTo>
                    <a:pt x="2137715" y="930961"/>
                  </a:lnTo>
                  <a:cubicBezTo>
                    <a:pt x="2201260" y="930961"/>
                    <a:pt x="2239550" y="915486"/>
                    <a:pt x="2266434" y="880463"/>
                  </a:cubicBezTo>
                  <a:cubicBezTo>
                    <a:pt x="2280284" y="863359"/>
                    <a:pt x="2299021" y="832408"/>
                    <a:pt x="2299021" y="773765"/>
                  </a:cubicBezTo>
                  <a:cubicBezTo>
                    <a:pt x="2299021" y="715936"/>
                    <a:pt x="2279469" y="675212"/>
                    <a:pt x="2241179" y="645890"/>
                  </a:cubicBezTo>
                  <a:cubicBezTo>
                    <a:pt x="2218368" y="628786"/>
                    <a:pt x="2187411" y="619012"/>
                    <a:pt x="2135271" y="619012"/>
                  </a:cubicBezTo>
                  <a:lnTo>
                    <a:pt x="1969892" y="619012"/>
                  </a:lnTo>
                  <a:lnTo>
                    <a:pt x="1969892" y="930961"/>
                  </a:lnTo>
                  <a:close/>
                </a:path>
              </a:pathLst>
            </a:custGeom>
            <a:solidFill>
              <a:schemeClr val="accent1"/>
            </a:solidFill>
            <a:ln w="8132" cap="flat">
              <a:noFill/>
              <a:prstDash val="solid"/>
              <a:miter/>
            </a:ln>
          </p:spPr>
          <p:txBody>
            <a:bodyPr rtlCol="0" anchor="ctr"/>
            <a:lstStyle/>
            <a:p>
              <a:endParaRPr lang="ru-RU"/>
            </a:p>
          </p:txBody>
        </p:sp>
        <p:sp>
          <p:nvSpPr>
            <p:cNvPr id="23" name="Freeform 20">
              <a:extLst>
                <a:ext uri="{FF2B5EF4-FFF2-40B4-BE49-F238E27FC236}">
                  <a16:creationId xmlns:a16="http://schemas.microsoft.com/office/drawing/2014/main" id="{0FF50835-4275-BD4C-A6B4-816564779B11}"/>
                </a:ext>
              </a:extLst>
            </p:cNvPr>
            <p:cNvSpPr/>
            <p:nvPr/>
          </p:nvSpPr>
          <p:spPr>
            <a:xfrm>
              <a:off x="4238534" y="3003836"/>
              <a:ext cx="990648" cy="182445"/>
            </a:xfrm>
            <a:custGeom>
              <a:avLst/>
              <a:gdLst>
                <a:gd name="connsiteX0" fmla="*/ 65989 w 990648"/>
                <a:gd name="connsiteY0" fmla="*/ 0 h 182445"/>
                <a:gd name="connsiteX1" fmla="*/ 0 w 990648"/>
                <a:gd name="connsiteY1" fmla="*/ 182446 h 182445"/>
                <a:gd name="connsiteX2" fmla="*/ 923845 w 990648"/>
                <a:gd name="connsiteY2" fmla="*/ 182446 h 182445"/>
                <a:gd name="connsiteX3" fmla="*/ 990649 w 990648"/>
                <a:gd name="connsiteY3" fmla="*/ 0 h 182445"/>
                <a:gd name="connsiteX4" fmla="*/ 65989 w 990648"/>
                <a:gd name="connsiteY4" fmla="*/ 0 h 182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8" h="182445">
                  <a:moveTo>
                    <a:pt x="65989" y="0"/>
                  </a:moveTo>
                  <a:lnTo>
                    <a:pt x="0" y="182446"/>
                  </a:lnTo>
                  <a:lnTo>
                    <a:pt x="923845" y="182446"/>
                  </a:lnTo>
                  <a:lnTo>
                    <a:pt x="990649" y="0"/>
                  </a:lnTo>
                  <a:lnTo>
                    <a:pt x="65989" y="0"/>
                  </a:lnTo>
                  <a:close/>
                </a:path>
              </a:pathLst>
            </a:custGeom>
            <a:solidFill>
              <a:schemeClr val="accent4"/>
            </a:solidFill>
            <a:ln w="8132" cap="flat">
              <a:noFill/>
              <a:prstDash val="solid"/>
              <a:miter/>
            </a:ln>
          </p:spPr>
          <p:txBody>
            <a:bodyPr rtlCol="0" anchor="ctr"/>
            <a:lstStyle/>
            <a:p>
              <a:endParaRPr lang="ru-RU"/>
            </a:p>
          </p:txBody>
        </p:sp>
        <p:sp>
          <p:nvSpPr>
            <p:cNvPr id="24" name="Freeform 21">
              <a:extLst>
                <a:ext uri="{FF2B5EF4-FFF2-40B4-BE49-F238E27FC236}">
                  <a16:creationId xmlns:a16="http://schemas.microsoft.com/office/drawing/2014/main" id="{F1CE1D74-50F7-D04D-8F1A-DF59723C62E6}"/>
                </a:ext>
              </a:extLst>
            </p:cNvPr>
            <p:cNvSpPr/>
            <p:nvPr/>
          </p:nvSpPr>
          <p:spPr>
            <a:xfrm>
              <a:off x="4138328" y="3277504"/>
              <a:ext cx="990648" cy="182445"/>
            </a:xfrm>
            <a:custGeom>
              <a:avLst/>
              <a:gdLst>
                <a:gd name="connsiteX0" fmla="*/ 66804 w 990648"/>
                <a:gd name="connsiteY0" fmla="*/ 0 h 182445"/>
                <a:gd name="connsiteX1" fmla="*/ 0 w 990648"/>
                <a:gd name="connsiteY1" fmla="*/ 182446 h 182445"/>
                <a:gd name="connsiteX2" fmla="*/ 923845 w 990648"/>
                <a:gd name="connsiteY2" fmla="*/ 182446 h 182445"/>
                <a:gd name="connsiteX3" fmla="*/ 990648 w 990648"/>
                <a:gd name="connsiteY3" fmla="*/ 0 h 182445"/>
              </a:gdLst>
              <a:ahLst/>
              <a:cxnLst>
                <a:cxn ang="0">
                  <a:pos x="connsiteX0" y="connsiteY0"/>
                </a:cxn>
                <a:cxn ang="0">
                  <a:pos x="connsiteX1" y="connsiteY1"/>
                </a:cxn>
                <a:cxn ang="0">
                  <a:pos x="connsiteX2" y="connsiteY2"/>
                </a:cxn>
                <a:cxn ang="0">
                  <a:pos x="connsiteX3" y="connsiteY3"/>
                </a:cxn>
              </a:cxnLst>
              <a:rect l="l" t="t" r="r" b="b"/>
              <a:pathLst>
                <a:path w="990648" h="182445">
                  <a:moveTo>
                    <a:pt x="66804" y="0"/>
                  </a:moveTo>
                  <a:lnTo>
                    <a:pt x="0" y="182446"/>
                  </a:lnTo>
                  <a:lnTo>
                    <a:pt x="923845" y="182446"/>
                  </a:lnTo>
                  <a:lnTo>
                    <a:pt x="990648" y="0"/>
                  </a:lnTo>
                  <a:close/>
                </a:path>
              </a:pathLst>
            </a:custGeom>
            <a:solidFill>
              <a:schemeClr val="accent4"/>
            </a:solidFill>
            <a:ln w="8132" cap="flat">
              <a:noFill/>
              <a:prstDash val="solid"/>
              <a:miter/>
            </a:ln>
          </p:spPr>
          <p:txBody>
            <a:bodyPr rtlCol="0" anchor="ctr"/>
            <a:lstStyle/>
            <a:p>
              <a:endParaRPr lang="ru-RU"/>
            </a:p>
          </p:txBody>
        </p:sp>
      </p:grpSp>
    </p:spTree>
    <p:extLst>
      <p:ext uri="{BB962C8B-B14F-4D97-AF65-F5344CB8AC3E}">
        <p14:creationId xmlns:p14="http://schemas.microsoft.com/office/powerpoint/2010/main" val="177166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10.png"/><Relationship Id="rId3" Type="http://schemas.openxmlformats.org/officeDocument/2006/relationships/slideLayout" Target="../slideLayouts/slideLayout19.xml"/><Relationship Id="rId7" Type="http://schemas.openxmlformats.org/officeDocument/2006/relationships/theme" Target="../theme/theme2.xml"/><Relationship Id="rId12" Type="http://schemas.openxmlformats.org/officeDocument/2006/relationships/image" Target="../media/image9.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oleObject" Target="../embeddings/oleObject1.bin"/><Relationship Id="rId5" Type="http://schemas.openxmlformats.org/officeDocument/2006/relationships/slideLayout" Target="../slideLayouts/slideLayout21.xml"/><Relationship Id="rId10" Type="http://schemas.openxmlformats.org/officeDocument/2006/relationships/tags" Target="../tags/tag2.xml"/><Relationship Id="rId4" Type="http://schemas.openxmlformats.org/officeDocument/2006/relationships/slideLayout" Target="../slideLayouts/slideLayout20.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6B0FFCBD-662C-425E-8EC5-9328191D4492}"/>
              </a:ext>
            </a:extLst>
          </p:cNvPr>
          <p:cNvSpPr>
            <a:spLocks noGrp="1"/>
          </p:cNvSpPr>
          <p:nvPr>
            <p:ph type="sldNum" sz="quarter" idx="4"/>
          </p:nvPr>
        </p:nvSpPr>
        <p:spPr>
          <a:xfrm>
            <a:off x="11150352" y="6437938"/>
            <a:ext cx="509605" cy="365125"/>
          </a:xfrm>
          <a:prstGeom prst="rect">
            <a:avLst/>
          </a:prstGeom>
        </p:spPr>
        <p:txBody>
          <a:bodyPr vert="horz" lIns="91440" tIns="45720" rIns="91440" bIns="45720" rtlCol="0" anchor="ctr"/>
          <a:lstStyle>
            <a:lvl1pPr algn="r">
              <a:defRPr sz="1400">
                <a:solidFill>
                  <a:schemeClr val="bg1"/>
                </a:solidFill>
                <a:latin typeface="+mj-lt"/>
              </a:defRPr>
            </a:lvl1pPr>
          </a:lstStyle>
          <a:p>
            <a:fld id="{7E1A2DEA-0812-41F9-88C5-48F7F643210D}" type="slidenum">
              <a:rPr lang="ru-RU" smtClean="0"/>
              <a:pPr/>
              <a:t>‹#›</a:t>
            </a:fld>
            <a:endParaRPr lang="ru-RU"/>
          </a:p>
        </p:txBody>
      </p:sp>
    </p:spTree>
    <p:extLst>
      <p:ext uri="{BB962C8B-B14F-4D97-AF65-F5344CB8AC3E}">
        <p14:creationId xmlns:p14="http://schemas.microsoft.com/office/powerpoint/2010/main" val="2808384699"/>
      </p:ext>
    </p:extLst>
  </p:cSld>
  <p:clrMap bg1="lt1" tx1="dk1" bg2="lt2" tx2="dk2" accent1="accent1" accent2="accent2" accent3="accent3" accent4="accent4" accent5="accent5" accent6="accent6" hlink="hlink" folHlink="folHlink"/>
  <p:sldLayoutIdLst>
    <p:sldLayoutId id="2147483667" r:id="rId1"/>
    <p:sldLayoutId id="2147483680" r:id="rId2"/>
    <p:sldLayoutId id="2147483679" r:id="rId3"/>
    <p:sldLayoutId id="2147483681" r:id="rId4"/>
    <p:sldLayoutId id="2147483671" r:id="rId5"/>
    <p:sldLayoutId id="2147483670" r:id="rId6"/>
    <p:sldLayoutId id="2147483672" r:id="rId7"/>
    <p:sldLayoutId id="2147483673" r:id="rId8"/>
    <p:sldLayoutId id="2147483674" r:id="rId9"/>
    <p:sldLayoutId id="2147483675" r:id="rId10"/>
    <p:sldLayoutId id="2147483676" r:id="rId11"/>
    <p:sldLayoutId id="2147483677" r:id="rId12"/>
    <p:sldLayoutId id="2147483668" r:id="rId13"/>
    <p:sldLayoutId id="2147483669" r:id="rId14"/>
    <p:sldLayoutId id="2147483682" r:id="rId15"/>
    <p:sldLayoutId id="2147483691" r:id="rId16"/>
  </p:sldLayoutIdLst>
  <p:hf hdr="0" ftr="0" dt="0"/>
  <p:txStyles>
    <p:titleStyle>
      <a:lvl1pPr algn="l" defTabSz="914400" rtl="0" eaLnBrk="1" latinLnBrk="0" hangingPunct="1">
        <a:lnSpc>
          <a:spcPct val="90000"/>
        </a:lnSpc>
        <a:spcBef>
          <a:spcPct val="0"/>
        </a:spcBef>
        <a:buNone/>
        <a:defRPr lang="ru-RU" sz="2800" b="1" kern="1200" dirty="0">
          <a:solidFill>
            <a:schemeClr val="accent4"/>
          </a:solidFill>
          <a:effectLst>
            <a:outerShdw blurRad="38100" dist="38100" dir="2700000" algn="tl">
              <a:srgbClr val="000000">
                <a:alpha val="43137"/>
              </a:srgb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777" userDrawn="1">
          <p15:clr>
            <a:srgbClr val="F26B43"/>
          </p15:clr>
        </p15:guide>
        <p15:guide id="4"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nvPr>
        </p:nvGraphicFramePr>
        <p:xfrm>
          <a:off x="2" y="0"/>
          <a:ext cx="215979" cy="161974"/>
        </p:xfrm>
        <a:graphic>
          <a:graphicData uri="http://schemas.openxmlformats.org/presentationml/2006/ole">
            <mc:AlternateContent xmlns:mc="http://schemas.openxmlformats.org/markup-compatibility/2006">
              <mc:Choice xmlns:v="urn:schemas-microsoft-com:vml" Requires="v">
                <p:oleObj spid="_x0000_s1150" name="Слайд think-cell" r:id="rId11" imgW="270" imgH="270" progId="TCLayout.ActiveDocument.1">
                  <p:embed/>
                </p:oleObj>
              </mc:Choice>
              <mc:Fallback>
                <p:oleObj name="Слайд think-cell" r:id="rId11" imgW="270" imgH="270" progId="TCLayout.ActiveDocument.1">
                  <p:embed/>
                  <p:pic>
                    <p:nvPicPr>
                      <p:cNvPr id="2" name="Object 1" hidden="1"/>
                      <p:cNvPicPr/>
                      <p:nvPr/>
                    </p:nvPicPr>
                    <p:blipFill>
                      <a:blip r:embed="rId12"/>
                      <a:stretch>
                        <a:fillRect/>
                      </a:stretch>
                    </p:blipFill>
                    <p:spPr>
                      <a:xfrm>
                        <a:off x="2" y="0"/>
                        <a:ext cx="215979" cy="161974"/>
                      </a:xfrm>
                      <a:prstGeom prst="rect">
                        <a:avLst/>
                      </a:prstGeom>
                    </p:spPr>
                  </p:pic>
                </p:oleObj>
              </mc:Fallback>
            </mc:AlternateContent>
          </a:graphicData>
        </a:graphic>
      </p:graphicFrame>
      <p:sp>
        <p:nvSpPr>
          <p:cNvPr id="4" name="Прямоугольник 3" hidden="1"/>
          <p:cNvSpPr/>
          <p:nvPr userDrawn="1">
            <p:custDataLst>
              <p:tags r:id="rId10"/>
            </p:custDataLst>
          </p:nvPr>
        </p:nvSpPr>
        <p:spPr>
          <a:xfrm>
            <a:off x="1" y="1"/>
            <a:ext cx="158771" cy="158713"/>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300" b="1" i="0" baseline="0" dirty="0" err="1">
              <a:solidFill>
                <a:schemeClr val="tx1"/>
              </a:solidFill>
              <a:latin typeface="Arial"/>
              <a:ea typeface="+mj-ea"/>
              <a:cs typeface="+mj-cs"/>
              <a:sym typeface="Arial"/>
            </a:endParaRPr>
          </a:p>
        </p:txBody>
      </p:sp>
      <p:sp>
        <p:nvSpPr>
          <p:cNvPr id="1034" name="Working Draft" hidden="1"/>
          <p:cNvSpPr txBox="1">
            <a:spLocks noChangeArrowheads="1"/>
          </p:cNvSpPr>
          <p:nvPr/>
        </p:nvSpPr>
        <p:spPr bwMode="auto">
          <a:xfrm rot="5400000">
            <a:off x="10906739" y="1973254"/>
            <a:ext cx="238046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a:t>Last Modified 19.03.2020 13:34 Russia TZ 2 Standard Time</a:t>
            </a:r>
            <a:endParaRPr lang="ru-RU" sz="1600" dirty="0"/>
          </a:p>
        </p:txBody>
      </p:sp>
      <p:sp>
        <p:nvSpPr>
          <p:cNvPr id="1035" name="Printed" hidden="1"/>
          <p:cNvSpPr txBox="1">
            <a:spLocks noChangeArrowheads="1"/>
          </p:cNvSpPr>
          <p:nvPr/>
        </p:nvSpPr>
        <p:spPr bwMode="auto">
          <a:xfrm rot="5400000">
            <a:off x="11111927" y="4191234"/>
            <a:ext cx="1970091"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700"/>
              <a:t>Printed 18.10.2013 18:27 Russian Standard Time</a:t>
            </a:r>
            <a:endParaRPr lang="ru-RU" sz="1600" dirty="0"/>
          </a:p>
        </p:txBody>
      </p:sp>
      <p:sp>
        <p:nvSpPr>
          <p:cNvPr id="1036" name="Rectangle 286"/>
          <p:cNvSpPr>
            <a:spLocks noGrp="1" noChangeArrowheads="1"/>
          </p:cNvSpPr>
          <p:nvPr>
            <p:ph type="body" idx="1"/>
          </p:nvPr>
        </p:nvSpPr>
        <p:spPr bwMode="auto">
          <a:xfrm>
            <a:off x="1976206" y="1990668"/>
            <a:ext cx="5853024" cy="146160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9" name="Title Placeholder 2"/>
          <p:cNvSpPr>
            <a:spLocks noGrp="1" noChangeArrowheads="1"/>
          </p:cNvSpPr>
          <p:nvPr>
            <p:ph type="title"/>
          </p:nvPr>
        </p:nvSpPr>
        <p:spPr bwMode="auto">
          <a:xfrm>
            <a:off x="161985" y="216669"/>
            <a:ext cx="11725484" cy="35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t>Click to edit Master title style</a:t>
            </a:r>
            <a:endParaRPr lang="ru-RU" dirty="0"/>
          </a:p>
        </p:txBody>
      </p:sp>
      <p:sp>
        <p:nvSpPr>
          <p:cNvPr id="10" name="McK 1. On-page tracker" hidden="1"/>
          <p:cNvSpPr>
            <a:spLocks noChangeArrowheads="1"/>
          </p:cNvSpPr>
          <p:nvPr/>
        </p:nvSpPr>
        <p:spPr bwMode="auto">
          <a:xfrm>
            <a:off x="161985" y="27537"/>
            <a:ext cx="10419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sz="1700" dirty="0">
                <a:solidFill>
                  <a:srgbClr val="808080"/>
                </a:solidFill>
                <a:latin typeface="+mn-lt"/>
              </a:rPr>
              <a:t>TRACKER</a:t>
            </a:r>
          </a:p>
        </p:txBody>
      </p:sp>
      <p:sp>
        <p:nvSpPr>
          <p:cNvPr id="11" name="McK 3. Unit of measure" hidden="1"/>
          <p:cNvSpPr txBox="1">
            <a:spLocks noChangeArrowheads="1"/>
          </p:cNvSpPr>
          <p:nvPr/>
        </p:nvSpPr>
        <p:spPr bwMode="auto">
          <a:xfrm>
            <a:off x="161984" y="829674"/>
            <a:ext cx="1172548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900" dirty="0">
                <a:solidFill>
                  <a:srgbClr val="808080"/>
                </a:solidFill>
              </a:rPr>
              <a:t>Unit of measure</a:t>
            </a:r>
          </a:p>
        </p:txBody>
      </p:sp>
      <p:grpSp>
        <p:nvGrpSpPr>
          <p:cNvPr id="3" name="Group 2"/>
          <p:cNvGrpSpPr/>
          <p:nvPr/>
        </p:nvGrpSpPr>
        <p:grpSpPr>
          <a:xfrm>
            <a:off x="161986" y="6338909"/>
            <a:ext cx="11630454" cy="397608"/>
            <a:chOff x="119063" y="6212727"/>
            <a:chExt cx="8548687" cy="389693"/>
          </a:xfrm>
        </p:grpSpPr>
        <p:sp>
          <p:nvSpPr>
            <p:cNvPr id="13" name="McK 4. Footnote" hidden="1"/>
            <p:cNvSpPr txBox="1">
              <a:spLocks noChangeArrowheads="1"/>
            </p:cNvSpPr>
            <p:nvPr/>
          </p:nvSpPr>
          <p:spPr bwMode="auto">
            <a:xfrm>
              <a:off x="119063" y="6212727"/>
              <a:ext cx="8548687"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200" baseline="0" dirty="0">
                  <a:latin typeface="+mn-lt"/>
                </a:rPr>
                <a:t>1 Сноска</a:t>
              </a:r>
            </a:p>
          </p:txBody>
        </p:sp>
        <p:sp>
          <p:nvSpPr>
            <p:cNvPr id="14" name="McK 5. Source" hidden="1"/>
            <p:cNvSpPr>
              <a:spLocks noChangeArrowheads="1"/>
            </p:cNvSpPr>
            <p:nvPr/>
          </p:nvSpPr>
          <p:spPr bwMode="auto">
            <a:xfrm>
              <a:off x="119063" y="6421430"/>
              <a:ext cx="6862762"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740309" indent="-740309" defTabSz="1087330">
                <a:tabLst>
                  <a:tab pos="744165" algn="l"/>
                </a:tabLst>
              </a:pPr>
              <a:r>
                <a:rPr lang="ru-RU" sz="1200" baseline="0" dirty="0">
                  <a:solidFill>
                    <a:schemeClr val="tx1"/>
                  </a:solidFill>
                  <a:latin typeface="+mn-lt"/>
                </a:rPr>
                <a:t>ИСТОЧНИК: источник</a:t>
              </a:r>
            </a:p>
          </p:txBody>
        </p:sp>
      </p:grpSp>
      <p:grpSp>
        <p:nvGrpSpPr>
          <p:cNvPr id="15" name="ACET" hidden="1"/>
          <p:cNvGrpSpPr>
            <a:grpSpLocks/>
          </p:cNvGrpSpPr>
          <p:nvPr/>
        </p:nvGrpSpPr>
        <p:grpSpPr bwMode="auto">
          <a:xfrm>
            <a:off x="1976206" y="1096568"/>
            <a:ext cx="5801189" cy="571770"/>
            <a:chOff x="915" y="677"/>
            <a:chExt cx="2686" cy="353"/>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77"/>
              <a:ext cx="2686" cy="35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ru-RU" sz="1800" b="1" dirty="0"/>
                <a:t>Title</a:t>
              </a:r>
            </a:p>
            <a:p>
              <a:r>
                <a:rPr lang="ru-RU" sz="1800" dirty="0">
                  <a:solidFill>
                    <a:srgbClr val="808080"/>
                  </a:solidFill>
                </a:rPr>
                <a:t>Unit of measure</a:t>
              </a:r>
            </a:p>
          </p:txBody>
        </p:sp>
      </p:grpSp>
      <p:cxnSp>
        <p:nvCxnSpPr>
          <p:cNvPr id="20" name="Прямая соединительная линия 19"/>
          <p:cNvCxnSpPr/>
          <p:nvPr userDrawn="1"/>
        </p:nvCxnSpPr>
        <p:spPr>
          <a:xfrm>
            <a:off x="169022" y="637116"/>
            <a:ext cx="1034538" cy="0"/>
          </a:xfrm>
          <a:prstGeom prst="line">
            <a:avLst/>
          </a:prstGeom>
          <a:ln w="38100">
            <a:solidFill>
              <a:srgbClr val="00AAFF"/>
            </a:solidFill>
          </a:ln>
        </p:spPr>
        <p:style>
          <a:lnRef idx="1">
            <a:schemeClr val="accent1"/>
          </a:lnRef>
          <a:fillRef idx="0">
            <a:schemeClr val="accent1"/>
          </a:fillRef>
          <a:effectRef idx="0">
            <a:schemeClr val="accent1"/>
          </a:effectRef>
          <a:fontRef idx="minor">
            <a:schemeClr val="tx1"/>
          </a:fontRef>
        </p:style>
      </p:cxnSp>
      <p:sp>
        <p:nvSpPr>
          <p:cNvPr id="21" name="Нижний колонтитул 3"/>
          <p:cNvSpPr>
            <a:spLocks noGrp="1"/>
          </p:cNvSpPr>
          <p:nvPr>
            <p:ph type="ftr" sz="quarter" idx="3"/>
          </p:nvPr>
        </p:nvSpPr>
        <p:spPr>
          <a:xfrm>
            <a:off x="1" y="6721942"/>
            <a:ext cx="12192000" cy="136058"/>
          </a:xfrm>
          <a:prstGeom prst="rect">
            <a:avLst/>
          </a:prstGeom>
        </p:spPr>
        <p:txBody>
          <a:bodyPr vert="horz" lIns="111063" tIns="55532" rIns="111063" bIns="55532" rtlCol="0" anchor="ctr"/>
          <a:lstStyle>
            <a:lvl1pPr algn="ctr">
              <a:defRPr sz="1000">
                <a:solidFill>
                  <a:schemeClr val="tx1">
                    <a:tint val="75000"/>
                  </a:schemeClr>
                </a:solidFill>
              </a:defRPr>
            </a:lvl1pPr>
          </a:lstStyle>
          <a:p>
            <a:pPr algn="l"/>
            <a:endParaRPr lang="ru-RU" dirty="0"/>
          </a:p>
        </p:txBody>
      </p:sp>
      <p:pic>
        <p:nvPicPr>
          <p:cNvPr id="22" name="Изображение 10">
            <a:extLst>
              <a:ext uri="{FF2B5EF4-FFF2-40B4-BE49-F238E27FC236}">
                <a16:creationId xmlns:a16="http://schemas.microsoft.com/office/drawing/2014/main" id="{E45AB555-D6ED-4AD4-B929-895DDFCFE949}"/>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10782646" y="230142"/>
            <a:ext cx="833547" cy="333298"/>
          </a:xfrm>
          <a:prstGeom prst="rect">
            <a:avLst/>
          </a:prstGeom>
        </p:spPr>
      </p:pic>
    </p:spTree>
    <p:extLst>
      <p:ext uri="{BB962C8B-B14F-4D97-AF65-F5344CB8AC3E}">
        <p14:creationId xmlns:p14="http://schemas.microsoft.com/office/powerpoint/2010/main" val="414544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0" r:id="rId6"/>
  </p:sldLayoutIdLst>
  <p:hf sldNum="0" hdr="0" ftr="0" dt="0"/>
  <p:txStyles>
    <p:titleStyle>
      <a:lvl1pPr algn="l" defTabSz="1087330" rtl="0" eaLnBrk="1" fontAlgn="base" hangingPunct="1">
        <a:spcBef>
          <a:spcPct val="0"/>
        </a:spcBef>
        <a:spcAft>
          <a:spcPct val="0"/>
        </a:spcAft>
        <a:tabLst>
          <a:tab pos="433776" algn="l"/>
        </a:tabLst>
        <a:defRPr sz="2300" b="1">
          <a:solidFill>
            <a:schemeClr val="tx2"/>
          </a:solidFill>
          <a:latin typeface="+mj-lt"/>
          <a:ea typeface="+mj-ea"/>
          <a:cs typeface="+mj-cs"/>
        </a:defRPr>
      </a:lvl1pPr>
      <a:lvl2pPr algn="l" defTabSz="1087330" rtl="0" eaLnBrk="1" fontAlgn="base" hangingPunct="1">
        <a:spcBef>
          <a:spcPct val="0"/>
        </a:spcBef>
        <a:spcAft>
          <a:spcPct val="0"/>
        </a:spcAft>
        <a:defRPr sz="2300" b="1">
          <a:solidFill>
            <a:schemeClr val="tx2"/>
          </a:solidFill>
          <a:latin typeface="Arial" charset="0"/>
        </a:defRPr>
      </a:lvl2pPr>
      <a:lvl3pPr algn="l" defTabSz="1087330" rtl="0" eaLnBrk="1" fontAlgn="base" hangingPunct="1">
        <a:spcBef>
          <a:spcPct val="0"/>
        </a:spcBef>
        <a:spcAft>
          <a:spcPct val="0"/>
        </a:spcAft>
        <a:defRPr sz="2300" b="1">
          <a:solidFill>
            <a:schemeClr val="tx2"/>
          </a:solidFill>
          <a:latin typeface="Arial" charset="0"/>
        </a:defRPr>
      </a:lvl3pPr>
      <a:lvl4pPr algn="l" defTabSz="1087330" rtl="0" eaLnBrk="1" fontAlgn="base" hangingPunct="1">
        <a:spcBef>
          <a:spcPct val="0"/>
        </a:spcBef>
        <a:spcAft>
          <a:spcPct val="0"/>
        </a:spcAft>
        <a:defRPr sz="2300" b="1">
          <a:solidFill>
            <a:schemeClr val="tx2"/>
          </a:solidFill>
          <a:latin typeface="Arial" charset="0"/>
        </a:defRPr>
      </a:lvl4pPr>
      <a:lvl5pPr algn="l" defTabSz="1087330" rtl="0" eaLnBrk="1" fontAlgn="base" hangingPunct="1">
        <a:spcBef>
          <a:spcPct val="0"/>
        </a:spcBef>
        <a:spcAft>
          <a:spcPct val="0"/>
        </a:spcAft>
        <a:defRPr sz="2300" b="1">
          <a:solidFill>
            <a:schemeClr val="tx2"/>
          </a:solidFill>
          <a:latin typeface="Arial" charset="0"/>
        </a:defRPr>
      </a:lvl5pPr>
      <a:lvl6pPr marL="555232" algn="l" defTabSz="1087330" rtl="0" eaLnBrk="1" fontAlgn="base" hangingPunct="1">
        <a:spcBef>
          <a:spcPct val="0"/>
        </a:spcBef>
        <a:spcAft>
          <a:spcPct val="0"/>
        </a:spcAft>
        <a:defRPr sz="2300" b="1">
          <a:solidFill>
            <a:schemeClr val="tx2"/>
          </a:solidFill>
          <a:latin typeface="Arial" charset="0"/>
        </a:defRPr>
      </a:lvl6pPr>
      <a:lvl7pPr marL="1110464" algn="l" defTabSz="1087330" rtl="0" eaLnBrk="1" fontAlgn="base" hangingPunct="1">
        <a:spcBef>
          <a:spcPct val="0"/>
        </a:spcBef>
        <a:spcAft>
          <a:spcPct val="0"/>
        </a:spcAft>
        <a:defRPr sz="2300" b="1">
          <a:solidFill>
            <a:schemeClr val="tx2"/>
          </a:solidFill>
          <a:latin typeface="Arial" charset="0"/>
        </a:defRPr>
      </a:lvl7pPr>
      <a:lvl8pPr marL="1665695" algn="l" defTabSz="1087330" rtl="0" eaLnBrk="1" fontAlgn="base" hangingPunct="1">
        <a:spcBef>
          <a:spcPct val="0"/>
        </a:spcBef>
        <a:spcAft>
          <a:spcPct val="0"/>
        </a:spcAft>
        <a:defRPr sz="2300" b="1">
          <a:solidFill>
            <a:schemeClr val="tx2"/>
          </a:solidFill>
          <a:latin typeface="Arial" charset="0"/>
        </a:defRPr>
      </a:lvl8pPr>
      <a:lvl9pPr marL="2220927" algn="l" defTabSz="1087330" rtl="0" eaLnBrk="1" fontAlgn="base" hangingPunct="1">
        <a:spcBef>
          <a:spcPct val="0"/>
        </a:spcBef>
        <a:spcAft>
          <a:spcPct val="0"/>
        </a:spcAft>
        <a:defRPr sz="2300" b="1">
          <a:solidFill>
            <a:schemeClr val="tx2"/>
          </a:solidFill>
          <a:latin typeface="Arial" charset="0"/>
        </a:defRPr>
      </a:lvl9pPr>
    </p:titleStyle>
    <p:bodyStyle>
      <a:lvl1pPr marL="0" indent="0" algn="l" defTabSz="1087330" rtl="0" eaLnBrk="1" fontAlgn="base" hangingPunct="1">
        <a:spcBef>
          <a:spcPct val="0"/>
        </a:spcBef>
        <a:spcAft>
          <a:spcPct val="0"/>
        </a:spcAft>
        <a:buClr>
          <a:schemeClr val="tx2"/>
        </a:buClr>
        <a:defRPr sz="1900">
          <a:solidFill>
            <a:schemeClr val="tx1"/>
          </a:solidFill>
          <a:latin typeface="+mn-lt"/>
          <a:ea typeface="+mn-ea"/>
          <a:cs typeface="+mn-cs"/>
        </a:defRPr>
      </a:lvl1pPr>
      <a:lvl2pPr marL="235203" indent="-233275" algn="l" defTabSz="1087330" rtl="0" eaLnBrk="1" fontAlgn="base" hangingPunct="1">
        <a:spcBef>
          <a:spcPct val="0"/>
        </a:spcBef>
        <a:spcAft>
          <a:spcPct val="0"/>
        </a:spcAft>
        <a:buClr>
          <a:schemeClr val="tx2"/>
        </a:buClr>
        <a:buSzPct val="125000"/>
        <a:buFont typeface="Arial" charset="0"/>
        <a:buChar char="▪"/>
        <a:defRPr sz="1900">
          <a:solidFill>
            <a:schemeClr val="tx1"/>
          </a:solidFill>
          <a:latin typeface="+mn-lt"/>
        </a:defRPr>
      </a:lvl2pPr>
      <a:lvl3pPr marL="555232" indent="-318102" algn="l" defTabSz="1087330"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3pPr>
      <a:lvl4pPr marL="746093" indent="-188933" algn="l" defTabSz="1087330" rtl="0" eaLnBrk="1" fontAlgn="base" hangingPunct="1">
        <a:spcBef>
          <a:spcPct val="0"/>
        </a:spcBef>
        <a:spcAft>
          <a:spcPct val="0"/>
        </a:spcAft>
        <a:buClr>
          <a:schemeClr val="tx2"/>
        </a:buClr>
        <a:buSzPct val="120000"/>
        <a:buFont typeface="Arial" charset="0"/>
        <a:buChar char="▫"/>
        <a:defRPr sz="1900">
          <a:solidFill>
            <a:schemeClr val="tx1"/>
          </a:solidFill>
          <a:latin typeface="+mn-lt"/>
        </a:defRPr>
      </a:lvl4pPr>
      <a:lvl5pPr marL="910581" indent="-158087" algn="l" defTabSz="1087330"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5pPr>
      <a:lvl6pPr marL="910581" indent="-158087" algn="l" defTabSz="1087330"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6pPr>
      <a:lvl7pPr marL="910581" indent="-158087" algn="l" defTabSz="1087330"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7pPr>
      <a:lvl8pPr marL="910581" indent="-158087" algn="l" defTabSz="1087330"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8pPr>
      <a:lvl9pPr marL="910581" indent="-158087" algn="l" defTabSz="1087330" rtl="0" eaLnBrk="1" fontAlgn="base" hangingPunct="1">
        <a:spcBef>
          <a:spcPct val="0"/>
        </a:spcBef>
        <a:spcAft>
          <a:spcPct val="0"/>
        </a:spcAft>
        <a:buClr>
          <a:schemeClr val="tx2"/>
        </a:buClr>
        <a:buSzPct val="89000"/>
        <a:buFont typeface="Arial" charset="0"/>
        <a:buChar char="-"/>
        <a:defRPr sz="1900">
          <a:solidFill>
            <a:schemeClr val="tx1"/>
          </a:solidFill>
          <a:latin typeface="+mn-lt"/>
        </a:defRPr>
      </a:lvl9pPr>
    </p:bodyStyle>
    <p:otherStyle>
      <a:defPPr>
        <a:defRPr lang="en-US"/>
      </a:defPPr>
      <a:lvl1pPr marL="0" algn="l" defTabSz="1110464" rtl="0" eaLnBrk="1" latinLnBrk="0" hangingPunct="1">
        <a:defRPr sz="2200" kern="1200">
          <a:solidFill>
            <a:schemeClr val="tx1"/>
          </a:solidFill>
          <a:latin typeface="+mn-lt"/>
          <a:ea typeface="+mn-ea"/>
          <a:cs typeface="+mn-cs"/>
        </a:defRPr>
      </a:lvl1pPr>
      <a:lvl2pPr marL="555232" algn="l" defTabSz="1110464" rtl="0" eaLnBrk="1" latinLnBrk="0" hangingPunct="1">
        <a:defRPr sz="2200" kern="1200">
          <a:solidFill>
            <a:schemeClr val="tx1"/>
          </a:solidFill>
          <a:latin typeface="+mn-lt"/>
          <a:ea typeface="+mn-ea"/>
          <a:cs typeface="+mn-cs"/>
        </a:defRPr>
      </a:lvl2pPr>
      <a:lvl3pPr marL="1110464" algn="l" defTabSz="1110464" rtl="0" eaLnBrk="1" latinLnBrk="0" hangingPunct="1">
        <a:defRPr sz="2200" kern="1200">
          <a:solidFill>
            <a:schemeClr val="tx1"/>
          </a:solidFill>
          <a:latin typeface="+mn-lt"/>
          <a:ea typeface="+mn-ea"/>
          <a:cs typeface="+mn-cs"/>
        </a:defRPr>
      </a:lvl3pPr>
      <a:lvl4pPr marL="1665695" algn="l" defTabSz="1110464" rtl="0" eaLnBrk="1" latinLnBrk="0" hangingPunct="1">
        <a:defRPr sz="2200" kern="1200">
          <a:solidFill>
            <a:schemeClr val="tx1"/>
          </a:solidFill>
          <a:latin typeface="+mn-lt"/>
          <a:ea typeface="+mn-ea"/>
          <a:cs typeface="+mn-cs"/>
        </a:defRPr>
      </a:lvl4pPr>
      <a:lvl5pPr marL="2220927" algn="l" defTabSz="1110464" rtl="0" eaLnBrk="1" latinLnBrk="0" hangingPunct="1">
        <a:defRPr sz="2200" kern="1200">
          <a:solidFill>
            <a:schemeClr val="tx1"/>
          </a:solidFill>
          <a:latin typeface="+mn-lt"/>
          <a:ea typeface="+mn-ea"/>
          <a:cs typeface="+mn-cs"/>
        </a:defRPr>
      </a:lvl5pPr>
      <a:lvl6pPr marL="2776160" algn="l" defTabSz="1110464" rtl="0" eaLnBrk="1" latinLnBrk="0" hangingPunct="1">
        <a:defRPr sz="2200" kern="1200">
          <a:solidFill>
            <a:schemeClr val="tx1"/>
          </a:solidFill>
          <a:latin typeface="+mn-lt"/>
          <a:ea typeface="+mn-ea"/>
          <a:cs typeface="+mn-cs"/>
        </a:defRPr>
      </a:lvl6pPr>
      <a:lvl7pPr marL="3331392" algn="l" defTabSz="1110464" rtl="0" eaLnBrk="1" latinLnBrk="0" hangingPunct="1">
        <a:defRPr sz="2200" kern="1200">
          <a:solidFill>
            <a:schemeClr val="tx1"/>
          </a:solidFill>
          <a:latin typeface="+mn-lt"/>
          <a:ea typeface="+mn-ea"/>
          <a:cs typeface="+mn-cs"/>
        </a:defRPr>
      </a:lvl7pPr>
      <a:lvl8pPr marL="3886624" algn="l" defTabSz="1110464" rtl="0" eaLnBrk="1" latinLnBrk="0" hangingPunct="1">
        <a:defRPr sz="2200" kern="1200">
          <a:solidFill>
            <a:schemeClr val="tx1"/>
          </a:solidFill>
          <a:latin typeface="+mn-lt"/>
          <a:ea typeface="+mn-ea"/>
          <a:cs typeface="+mn-cs"/>
        </a:defRPr>
      </a:lvl8pPr>
      <a:lvl9pPr marL="4441854" algn="l" defTabSz="1110464"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1976E63-7CE0-49A5-A866-39DD87C86BC1}"/>
              </a:ext>
            </a:extLst>
          </p:cNvPr>
          <p:cNvSpPr>
            <a:spLocks noGrp="1"/>
          </p:cNvSpPr>
          <p:nvPr>
            <p:ph type="title"/>
          </p:nvPr>
        </p:nvSpPr>
        <p:spPr>
          <a:xfrm>
            <a:off x="515937" y="2114158"/>
            <a:ext cx="4829175" cy="1865832"/>
          </a:xfrm>
        </p:spPr>
        <p:txBody>
          <a:bodyPr/>
          <a:lstStyle/>
          <a:p>
            <a:r>
              <a:rPr lang="ru-RU" dirty="0"/>
              <a:t>Выгоды сотрудничества с Банком ВТБ </a:t>
            </a:r>
            <a:r>
              <a:rPr lang="ru-RU" dirty="0" smtClean="0"/>
              <a:t>(ПАО) для </a:t>
            </a:r>
            <a:r>
              <a:rPr lang="ru-RU" dirty="0"/>
              <a:t>субъектов МСП</a:t>
            </a:r>
          </a:p>
        </p:txBody>
      </p:sp>
      <p:sp>
        <p:nvSpPr>
          <p:cNvPr id="5" name="Текст 4">
            <a:extLst>
              <a:ext uri="{FF2B5EF4-FFF2-40B4-BE49-F238E27FC236}">
                <a16:creationId xmlns:a16="http://schemas.microsoft.com/office/drawing/2014/main" id="{FB6695DA-2613-4998-8AC1-64A54629BC20}"/>
              </a:ext>
            </a:extLst>
          </p:cNvPr>
          <p:cNvSpPr>
            <a:spLocks noGrp="1"/>
          </p:cNvSpPr>
          <p:nvPr>
            <p:ph type="body" sz="quarter" idx="10"/>
          </p:nvPr>
        </p:nvSpPr>
        <p:spPr>
          <a:xfrm>
            <a:off x="515937" y="4270675"/>
            <a:ext cx="3813544" cy="249299"/>
          </a:xfrm>
        </p:spPr>
        <p:txBody>
          <a:bodyPr/>
          <a:lstStyle/>
          <a:p>
            <a:r>
              <a:rPr lang="ru-RU" sz="1800" b="1" dirty="0" smtClean="0"/>
              <a:t>День открытых дверей </a:t>
            </a:r>
            <a:endParaRPr lang="ru-RU" sz="1800" b="1" dirty="0"/>
          </a:p>
        </p:txBody>
      </p:sp>
      <p:sp>
        <p:nvSpPr>
          <p:cNvPr id="6" name="Текст 4">
            <a:extLst>
              <a:ext uri="{FF2B5EF4-FFF2-40B4-BE49-F238E27FC236}">
                <a16:creationId xmlns:a16="http://schemas.microsoft.com/office/drawing/2014/main" id="{FB6695DA-2613-4998-8AC1-64A54629BC20}"/>
              </a:ext>
            </a:extLst>
          </p:cNvPr>
          <p:cNvSpPr txBox="1">
            <a:spLocks/>
          </p:cNvSpPr>
          <p:nvPr/>
        </p:nvSpPr>
        <p:spPr>
          <a:xfrm>
            <a:off x="130172" y="5743575"/>
            <a:ext cx="6799265" cy="886397"/>
          </a:xfrm>
          <a:prstGeom prst="rect">
            <a:avLst/>
          </a:prstGeom>
          <a:noFill/>
        </p:spPr>
        <p:txBody>
          <a:bodyPr wrap="square" lIns="0" tIns="0" rIns="0" bIns="0">
            <a:spAutoFit/>
          </a:bodyPr>
          <a:lstStyle>
            <a:lvl1pPr marL="0" marR="0" indent="0" algn="l" defTabSz="914400" rtl="0" eaLnBrk="1" fontAlgn="base" latinLnBrk="0" hangingPunct="1">
              <a:lnSpc>
                <a:spcPct val="90000"/>
              </a:lnSpc>
              <a:spcBef>
                <a:spcPts val="0"/>
              </a:spcBef>
              <a:spcAft>
                <a:spcPct val="0"/>
              </a:spcAft>
              <a:buClr>
                <a:srgbClr val="00AAFF"/>
              </a:buClr>
              <a:buSzTx/>
              <a:buFont typeface="Arial" panose="020B0604020202020204" pitchFamily="34" charset="0"/>
              <a:buNone/>
              <a:tabLst/>
              <a:defRPr lang="ru-RU" sz="1400" kern="1200" dirty="0" smtClean="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600" b="1" dirty="0" smtClean="0"/>
              <a:t>Начало мероприятия 01 октября 2021 г. в 14:00.</a:t>
            </a:r>
          </a:p>
          <a:p>
            <a:endParaRPr lang="ru-RU" sz="1600" b="1" dirty="0" smtClean="0"/>
          </a:p>
          <a:p>
            <a:r>
              <a:rPr lang="ru-RU" sz="1600" b="1" dirty="0" smtClean="0"/>
              <a:t>Место проведения: </a:t>
            </a:r>
            <a:r>
              <a:rPr lang="ru-RU" sz="1600" dirty="0" smtClean="0"/>
              <a:t>г. Мурманск, ул. Воровского, д. 5/23 </a:t>
            </a:r>
          </a:p>
          <a:p>
            <a:r>
              <a:rPr lang="ru-RU" sz="1600" dirty="0" smtClean="0"/>
              <a:t>Конгресс-отель «Меридиан», конференц-зал, 4 этаж</a:t>
            </a:r>
            <a:endParaRPr lang="ru-RU" sz="1600" dirty="0"/>
          </a:p>
        </p:txBody>
      </p:sp>
    </p:spTree>
    <p:extLst>
      <p:ext uri="{BB962C8B-B14F-4D97-AF65-F5344CB8AC3E}">
        <p14:creationId xmlns:p14="http://schemas.microsoft.com/office/powerpoint/2010/main" val="121969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7E1A2DEA-0812-41F9-88C5-48F7F643210D}" type="slidenum">
              <a:rPr lang="ru-RU" smtClean="0"/>
              <a:pPr/>
              <a:t>2</a:t>
            </a:fld>
            <a:endParaRPr lang="ru-RU"/>
          </a:p>
        </p:txBody>
      </p:sp>
      <p:grpSp>
        <p:nvGrpSpPr>
          <p:cNvPr id="6" name="Группа 5"/>
          <p:cNvGrpSpPr/>
          <p:nvPr/>
        </p:nvGrpSpPr>
        <p:grpSpPr>
          <a:xfrm>
            <a:off x="633181" y="1122833"/>
            <a:ext cx="5467582" cy="823266"/>
            <a:chOff x="1849000" y="69"/>
            <a:chExt cx="3712474" cy="1484989"/>
          </a:xfrm>
        </p:grpSpPr>
        <p:sp>
          <p:nvSpPr>
            <p:cNvPr id="7" name="Шеврон 6"/>
            <p:cNvSpPr/>
            <p:nvPr/>
          </p:nvSpPr>
          <p:spPr>
            <a:xfrm>
              <a:off x="1849000" y="69"/>
              <a:ext cx="3712474" cy="148498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Шеврон 4"/>
            <p:cNvSpPr txBox="1"/>
            <p:nvPr/>
          </p:nvSpPr>
          <p:spPr>
            <a:xfrm>
              <a:off x="2591495" y="69"/>
              <a:ext cx="2227485" cy="1484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33020" rIns="0" bIns="33020" numCol="1" spcCol="1270" anchor="ctr" anchorCtr="0">
              <a:noAutofit/>
            </a:bodyPr>
            <a:lstStyle/>
            <a:p>
              <a:pPr lvl="0" algn="ctr" defTabSz="2311400">
                <a:lnSpc>
                  <a:spcPct val="90000"/>
                </a:lnSpc>
                <a:spcBef>
                  <a:spcPct val="0"/>
                </a:spcBef>
                <a:spcAft>
                  <a:spcPct val="35000"/>
                </a:spcAft>
              </a:pPr>
              <a:endParaRPr lang="ru-RU" sz="5200" kern="1200"/>
            </a:p>
          </p:txBody>
        </p:sp>
      </p:grpSp>
      <p:grpSp>
        <p:nvGrpSpPr>
          <p:cNvPr id="9" name="Группа 8"/>
          <p:cNvGrpSpPr/>
          <p:nvPr/>
        </p:nvGrpSpPr>
        <p:grpSpPr>
          <a:xfrm>
            <a:off x="633177" y="3250599"/>
            <a:ext cx="5438092" cy="837855"/>
            <a:chOff x="1849000" y="69"/>
            <a:chExt cx="3712474" cy="1484989"/>
          </a:xfrm>
        </p:grpSpPr>
        <p:sp>
          <p:nvSpPr>
            <p:cNvPr id="10" name="Шеврон 9"/>
            <p:cNvSpPr/>
            <p:nvPr/>
          </p:nvSpPr>
          <p:spPr>
            <a:xfrm>
              <a:off x="1849000" y="69"/>
              <a:ext cx="3712474" cy="148498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Шеврон 4"/>
            <p:cNvSpPr txBox="1"/>
            <p:nvPr/>
          </p:nvSpPr>
          <p:spPr>
            <a:xfrm>
              <a:off x="2591495" y="69"/>
              <a:ext cx="2227485" cy="1484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33020" rIns="0" bIns="33020" numCol="1" spcCol="1270" anchor="ctr" anchorCtr="0">
              <a:noAutofit/>
            </a:bodyPr>
            <a:lstStyle/>
            <a:p>
              <a:pPr lvl="0" algn="ctr" defTabSz="2311400">
                <a:lnSpc>
                  <a:spcPct val="90000"/>
                </a:lnSpc>
                <a:spcBef>
                  <a:spcPct val="0"/>
                </a:spcBef>
                <a:spcAft>
                  <a:spcPct val="35000"/>
                </a:spcAft>
              </a:pPr>
              <a:endParaRPr lang="ru-RU" sz="5200" kern="1200"/>
            </a:p>
          </p:txBody>
        </p:sp>
      </p:grpSp>
      <p:grpSp>
        <p:nvGrpSpPr>
          <p:cNvPr id="12" name="Группа 11"/>
          <p:cNvGrpSpPr/>
          <p:nvPr/>
        </p:nvGrpSpPr>
        <p:grpSpPr>
          <a:xfrm>
            <a:off x="667023" y="4372984"/>
            <a:ext cx="5467584" cy="821603"/>
            <a:chOff x="1849000" y="69"/>
            <a:chExt cx="3712474" cy="1484989"/>
          </a:xfrm>
        </p:grpSpPr>
        <p:sp>
          <p:nvSpPr>
            <p:cNvPr id="13" name="Шеврон 12"/>
            <p:cNvSpPr/>
            <p:nvPr/>
          </p:nvSpPr>
          <p:spPr>
            <a:xfrm>
              <a:off x="1849000" y="69"/>
              <a:ext cx="3712474" cy="148498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Шеврон 4"/>
            <p:cNvSpPr txBox="1"/>
            <p:nvPr/>
          </p:nvSpPr>
          <p:spPr>
            <a:xfrm>
              <a:off x="2591495" y="69"/>
              <a:ext cx="2227485" cy="1484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33020" rIns="0" bIns="33020" numCol="1" spcCol="1270" anchor="ctr" anchorCtr="0">
              <a:noAutofit/>
            </a:bodyPr>
            <a:lstStyle/>
            <a:p>
              <a:pPr lvl="0" algn="ctr" defTabSz="2311400">
                <a:lnSpc>
                  <a:spcPct val="90000"/>
                </a:lnSpc>
                <a:spcBef>
                  <a:spcPct val="0"/>
                </a:spcBef>
                <a:spcAft>
                  <a:spcPct val="35000"/>
                </a:spcAft>
              </a:pPr>
              <a:endParaRPr lang="ru-RU" sz="5200" kern="1200"/>
            </a:p>
          </p:txBody>
        </p:sp>
      </p:grpSp>
      <p:grpSp>
        <p:nvGrpSpPr>
          <p:cNvPr id="15" name="Группа 14"/>
          <p:cNvGrpSpPr/>
          <p:nvPr/>
        </p:nvGrpSpPr>
        <p:grpSpPr>
          <a:xfrm>
            <a:off x="633177" y="5443311"/>
            <a:ext cx="5467585" cy="822496"/>
            <a:chOff x="1849000" y="69"/>
            <a:chExt cx="3712474" cy="1484989"/>
          </a:xfrm>
        </p:grpSpPr>
        <p:sp>
          <p:nvSpPr>
            <p:cNvPr id="16" name="Шеврон 15"/>
            <p:cNvSpPr/>
            <p:nvPr/>
          </p:nvSpPr>
          <p:spPr>
            <a:xfrm>
              <a:off x="1849000" y="69"/>
              <a:ext cx="3712474" cy="148498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Шеврон 4"/>
            <p:cNvSpPr txBox="1"/>
            <p:nvPr/>
          </p:nvSpPr>
          <p:spPr>
            <a:xfrm>
              <a:off x="2591495" y="69"/>
              <a:ext cx="2227485" cy="1484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33020" rIns="0" bIns="33020" numCol="1" spcCol="1270" anchor="ctr" anchorCtr="0">
              <a:noAutofit/>
            </a:bodyPr>
            <a:lstStyle/>
            <a:p>
              <a:pPr lvl="0" algn="ctr" defTabSz="2311400">
                <a:lnSpc>
                  <a:spcPct val="90000"/>
                </a:lnSpc>
                <a:spcBef>
                  <a:spcPct val="0"/>
                </a:spcBef>
                <a:spcAft>
                  <a:spcPct val="35000"/>
                </a:spcAft>
              </a:pPr>
              <a:endParaRPr lang="ru-RU" sz="5200" kern="1200"/>
            </a:p>
          </p:txBody>
        </p:sp>
      </p:grpSp>
      <p:cxnSp>
        <p:nvCxnSpPr>
          <p:cNvPr id="18" name="Прямая соединительная линия 17"/>
          <p:cNvCxnSpPr/>
          <p:nvPr/>
        </p:nvCxnSpPr>
        <p:spPr>
          <a:xfrm flipV="1">
            <a:off x="633181" y="929289"/>
            <a:ext cx="11313654" cy="33453"/>
          </a:xfrm>
          <a:prstGeom prst="line">
            <a:avLst/>
          </a:prstGeom>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501729" y="245369"/>
            <a:ext cx="8134086" cy="523220"/>
          </a:xfrm>
          <a:prstGeom prst="rect">
            <a:avLst/>
          </a:prstGeom>
        </p:spPr>
        <p:txBody>
          <a:bodyPr wrap="none">
            <a:spAutoFit/>
          </a:bodyPr>
          <a:lstStyle/>
          <a:p>
            <a:r>
              <a:rPr lang="ru-RU" sz="2800" b="1" dirty="0">
                <a:solidFill>
                  <a:srgbClr val="002882"/>
                </a:solidFill>
              </a:rPr>
              <a:t>В программе мероприятия запланированы: </a:t>
            </a:r>
          </a:p>
        </p:txBody>
      </p:sp>
      <p:sp>
        <p:nvSpPr>
          <p:cNvPr id="19" name="TextBox 18"/>
          <p:cNvSpPr txBox="1"/>
          <p:nvPr/>
        </p:nvSpPr>
        <p:spPr>
          <a:xfrm>
            <a:off x="1145284" y="1247716"/>
            <a:ext cx="4110955" cy="584775"/>
          </a:xfrm>
          <a:prstGeom prst="rect">
            <a:avLst/>
          </a:prstGeom>
          <a:noFill/>
        </p:spPr>
        <p:txBody>
          <a:bodyPr wrap="square" rtlCol="0">
            <a:spAutoFit/>
          </a:bodyPr>
          <a:lstStyle/>
          <a:p>
            <a:r>
              <a:rPr lang="ru-RU" sz="1600" dirty="0" smtClean="0">
                <a:solidFill>
                  <a:schemeClr val="bg1"/>
                </a:solidFill>
              </a:rPr>
              <a:t>Сессия презентаций и продуктов Банка с акцентом на выгоды субъектов МСП</a:t>
            </a:r>
            <a:endParaRPr lang="ru-RU" sz="1600" dirty="0">
              <a:solidFill>
                <a:schemeClr val="bg1"/>
              </a:solidFill>
            </a:endParaRPr>
          </a:p>
        </p:txBody>
      </p:sp>
      <p:sp>
        <p:nvSpPr>
          <p:cNvPr id="20" name="TextBox 19"/>
          <p:cNvSpPr txBox="1"/>
          <p:nvPr/>
        </p:nvSpPr>
        <p:spPr>
          <a:xfrm>
            <a:off x="1145284" y="3374320"/>
            <a:ext cx="4110955" cy="584775"/>
          </a:xfrm>
          <a:prstGeom prst="rect">
            <a:avLst/>
          </a:prstGeom>
          <a:noFill/>
        </p:spPr>
        <p:txBody>
          <a:bodyPr wrap="square" rtlCol="0">
            <a:spAutoFit/>
          </a:bodyPr>
          <a:lstStyle/>
          <a:p>
            <a:r>
              <a:rPr lang="ru-RU" sz="1600" dirty="0" smtClean="0">
                <a:solidFill>
                  <a:schemeClr val="bg1"/>
                </a:solidFill>
              </a:rPr>
              <a:t>Выступления Партнеров Банка, оказывающих услуги субъектам МСП</a:t>
            </a:r>
            <a:endParaRPr lang="ru-RU" sz="1600" dirty="0">
              <a:solidFill>
                <a:schemeClr val="bg1"/>
              </a:solidFill>
            </a:endParaRPr>
          </a:p>
        </p:txBody>
      </p:sp>
      <p:sp>
        <p:nvSpPr>
          <p:cNvPr id="21" name="TextBox 20"/>
          <p:cNvSpPr txBox="1"/>
          <p:nvPr/>
        </p:nvSpPr>
        <p:spPr>
          <a:xfrm>
            <a:off x="1145284" y="4405117"/>
            <a:ext cx="4511063" cy="830997"/>
          </a:xfrm>
          <a:prstGeom prst="rect">
            <a:avLst/>
          </a:prstGeom>
          <a:noFill/>
        </p:spPr>
        <p:txBody>
          <a:bodyPr wrap="square" rtlCol="0">
            <a:spAutoFit/>
          </a:bodyPr>
          <a:lstStyle/>
          <a:p>
            <a:r>
              <a:rPr lang="ru-RU" sz="1600" dirty="0" smtClean="0">
                <a:solidFill>
                  <a:schemeClr val="bg1"/>
                </a:solidFill>
              </a:rPr>
              <a:t>Анонс </a:t>
            </a:r>
            <a:r>
              <a:rPr lang="ru-RU" sz="1600" dirty="0">
                <a:solidFill>
                  <a:schemeClr val="bg1"/>
                </a:solidFill>
              </a:rPr>
              <a:t>условий розыгрыша </a:t>
            </a:r>
            <a:r>
              <a:rPr lang="ru-RU" sz="1600" dirty="0" smtClean="0">
                <a:solidFill>
                  <a:schemeClr val="bg1"/>
                </a:solidFill>
              </a:rPr>
              <a:t>приза </a:t>
            </a:r>
            <a:r>
              <a:rPr lang="ru-RU" sz="1600" dirty="0">
                <a:solidFill>
                  <a:schemeClr val="bg1"/>
                </a:solidFill>
              </a:rPr>
              <a:t>и </a:t>
            </a:r>
            <a:r>
              <a:rPr lang="ru-RU" sz="1600" dirty="0" smtClean="0">
                <a:solidFill>
                  <a:schemeClr val="bg1"/>
                </a:solidFill>
              </a:rPr>
              <a:t>подарков</a:t>
            </a:r>
            <a:r>
              <a:rPr lang="ru-RU" sz="1600" dirty="0" smtClean="0">
                <a:solidFill>
                  <a:schemeClr val="bg1"/>
                </a:solidFill>
              </a:rPr>
              <a:t> </a:t>
            </a:r>
            <a:r>
              <a:rPr lang="ru-RU" sz="1600" dirty="0">
                <a:solidFill>
                  <a:schemeClr val="bg1"/>
                </a:solidFill>
              </a:rPr>
              <a:t>от контрагентов Банка среди участников мероприятия </a:t>
            </a:r>
          </a:p>
        </p:txBody>
      </p:sp>
      <p:sp>
        <p:nvSpPr>
          <p:cNvPr id="22" name="Прямоугольник 21"/>
          <p:cNvSpPr/>
          <p:nvPr/>
        </p:nvSpPr>
        <p:spPr>
          <a:xfrm>
            <a:off x="1145284" y="5562171"/>
            <a:ext cx="4626866" cy="584775"/>
          </a:xfrm>
          <a:prstGeom prst="rect">
            <a:avLst/>
          </a:prstGeom>
        </p:spPr>
        <p:txBody>
          <a:bodyPr wrap="square">
            <a:spAutoFit/>
          </a:bodyPr>
          <a:lstStyle/>
          <a:p>
            <a:r>
              <a:rPr lang="ru-RU" sz="1600" dirty="0" smtClean="0">
                <a:solidFill>
                  <a:schemeClr val="bg1"/>
                </a:solidFill>
                <a:latin typeface="Arial" panose="020B0604020202020204" pitchFamily="34" charset="0"/>
                <a:ea typeface="Times New Roman" panose="02020603050405020304" pitchFamily="18" charset="0"/>
              </a:rPr>
              <a:t>Вопросы-ответы, свободное общение, </a:t>
            </a:r>
            <a:r>
              <a:rPr lang="ru-RU" sz="1600" dirty="0">
                <a:solidFill>
                  <a:schemeClr val="bg1"/>
                </a:solidFill>
                <a:latin typeface="Arial" panose="020B0604020202020204" pitchFamily="34" charset="0"/>
                <a:ea typeface="Times New Roman" panose="02020603050405020304" pitchFamily="18" charset="0"/>
              </a:rPr>
              <a:t>работа </a:t>
            </a:r>
            <a:r>
              <a:rPr lang="ru-RU" sz="1600" dirty="0" smtClean="0">
                <a:solidFill>
                  <a:schemeClr val="bg1"/>
                </a:solidFill>
                <a:latin typeface="Arial" panose="020B0604020202020204" pitchFamily="34" charset="0"/>
                <a:ea typeface="Times New Roman" panose="02020603050405020304" pitchFamily="18" charset="0"/>
              </a:rPr>
              <a:t>консультантов Банка</a:t>
            </a:r>
            <a:endParaRPr lang="ru-RU" sz="1600" dirty="0">
              <a:solidFill>
                <a:schemeClr val="bg1"/>
              </a:solidFill>
            </a:endParaRPr>
          </a:p>
        </p:txBody>
      </p:sp>
      <p:grpSp>
        <p:nvGrpSpPr>
          <p:cNvPr id="23" name="Группа 22"/>
          <p:cNvGrpSpPr/>
          <p:nvPr/>
        </p:nvGrpSpPr>
        <p:grpSpPr>
          <a:xfrm>
            <a:off x="633178" y="2167886"/>
            <a:ext cx="5467585" cy="861212"/>
            <a:chOff x="1849000" y="69"/>
            <a:chExt cx="3712474" cy="1484989"/>
          </a:xfrm>
        </p:grpSpPr>
        <p:sp>
          <p:nvSpPr>
            <p:cNvPr id="24" name="Шеврон 23"/>
            <p:cNvSpPr/>
            <p:nvPr/>
          </p:nvSpPr>
          <p:spPr>
            <a:xfrm>
              <a:off x="1849000" y="69"/>
              <a:ext cx="3712474" cy="148498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Шеврон 4"/>
            <p:cNvSpPr txBox="1"/>
            <p:nvPr/>
          </p:nvSpPr>
          <p:spPr>
            <a:xfrm>
              <a:off x="2591495" y="69"/>
              <a:ext cx="2227485" cy="1484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33020" rIns="0" bIns="33020" numCol="1" spcCol="1270" anchor="ctr" anchorCtr="0">
              <a:noAutofit/>
            </a:bodyPr>
            <a:lstStyle/>
            <a:p>
              <a:pPr lvl="0" algn="ctr" defTabSz="2311400">
                <a:lnSpc>
                  <a:spcPct val="90000"/>
                </a:lnSpc>
                <a:spcBef>
                  <a:spcPct val="0"/>
                </a:spcBef>
                <a:spcAft>
                  <a:spcPct val="35000"/>
                </a:spcAft>
              </a:pPr>
              <a:endParaRPr lang="ru-RU" sz="5200" kern="1200"/>
            </a:p>
          </p:txBody>
        </p:sp>
      </p:grpSp>
      <p:sp>
        <p:nvSpPr>
          <p:cNvPr id="26" name="TextBox 25"/>
          <p:cNvSpPr txBox="1"/>
          <p:nvPr/>
        </p:nvSpPr>
        <p:spPr>
          <a:xfrm>
            <a:off x="1145284" y="2267242"/>
            <a:ext cx="4511063" cy="584775"/>
          </a:xfrm>
          <a:prstGeom prst="rect">
            <a:avLst/>
          </a:prstGeom>
          <a:noFill/>
        </p:spPr>
        <p:txBody>
          <a:bodyPr wrap="square" rtlCol="0">
            <a:spAutoFit/>
          </a:bodyPr>
          <a:lstStyle/>
          <a:p>
            <a:r>
              <a:rPr lang="ru-RU" sz="1600" dirty="0" smtClean="0">
                <a:solidFill>
                  <a:schemeClr val="bg1"/>
                </a:solidFill>
              </a:rPr>
              <a:t>Выступление </a:t>
            </a:r>
            <a:r>
              <a:rPr lang="ru-RU" sz="1600" dirty="0">
                <a:solidFill>
                  <a:schemeClr val="bg1"/>
                </a:solidFill>
              </a:rPr>
              <a:t>спикера Банка о предложениях для </a:t>
            </a:r>
            <a:r>
              <a:rPr lang="ru-RU" sz="1600" dirty="0" smtClean="0">
                <a:solidFill>
                  <a:schemeClr val="bg1"/>
                </a:solidFill>
              </a:rPr>
              <a:t>физических </a:t>
            </a:r>
            <a:r>
              <a:rPr lang="ru-RU" sz="1600" dirty="0" smtClean="0">
                <a:solidFill>
                  <a:schemeClr val="bg1"/>
                </a:solidFill>
              </a:rPr>
              <a:t>лиц - собственников бизнеса</a:t>
            </a:r>
            <a:endParaRPr lang="ru-RU" sz="1600" dirty="0">
              <a:solidFill>
                <a:schemeClr val="bg1"/>
              </a:solidFill>
            </a:endParaRPr>
          </a:p>
        </p:txBody>
      </p:sp>
    </p:spTree>
    <p:extLst>
      <p:ext uri="{BB962C8B-B14F-4D97-AF65-F5344CB8AC3E}">
        <p14:creationId xmlns:p14="http://schemas.microsoft.com/office/powerpoint/2010/main" val="2586059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7E1A2DEA-0812-41F9-88C5-48F7F643210D}" type="slidenum">
              <a:rPr lang="ru-RU" smtClean="0"/>
              <a:pPr/>
              <a:t>3</a:t>
            </a:fld>
            <a:endParaRPr lang="ru-RU"/>
          </a:p>
        </p:txBody>
      </p:sp>
      <p:cxnSp>
        <p:nvCxnSpPr>
          <p:cNvPr id="18" name="Прямая соединительная линия 17"/>
          <p:cNvCxnSpPr/>
          <p:nvPr/>
        </p:nvCxnSpPr>
        <p:spPr>
          <a:xfrm flipV="1">
            <a:off x="633181" y="929289"/>
            <a:ext cx="11313654" cy="33453"/>
          </a:xfrm>
          <a:prstGeom prst="line">
            <a:avLst/>
          </a:prstGeom>
        </p:spPr>
        <p:style>
          <a:lnRef idx="1">
            <a:schemeClr val="accent2"/>
          </a:lnRef>
          <a:fillRef idx="0">
            <a:schemeClr val="accent2"/>
          </a:fillRef>
          <a:effectRef idx="0">
            <a:schemeClr val="accent2"/>
          </a:effectRef>
          <a:fontRef idx="minor">
            <a:schemeClr val="tx1"/>
          </a:fontRef>
        </p:style>
      </p:cxnSp>
      <p:sp>
        <p:nvSpPr>
          <p:cNvPr id="4" name="Прямоугольник 3"/>
          <p:cNvSpPr/>
          <p:nvPr/>
        </p:nvSpPr>
        <p:spPr>
          <a:xfrm>
            <a:off x="501729" y="245369"/>
            <a:ext cx="7256987" cy="523220"/>
          </a:xfrm>
          <a:prstGeom prst="rect">
            <a:avLst/>
          </a:prstGeom>
        </p:spPr>
        <p:txBody>
          <a:bodyPr wrap="none">
            <a:spAutoFit/>
          </a:bodyPr>
          <a:lstStyle/>
          <a:p>
            <a:r>
              <a:rPr lang="ru-RU" sz="2800" b="1" dirty="0" smtClean="0">
                <a:solidFill>
                  <a:srgbClr val="002882"/>
                </a:solidFill>
              </a:rPr>
              <a:t>Условия регистрации </a:t>
            </a:r>
            <a:r>
              <a:rPr lang="ru-RU" sz="2800" b="1" smtClean="0">
                <a:solidFill>
                  <a:srgbClr val="002882"/>
                </a:solidFill>
              </a:rPr>
              <a:t>на мероприяти</a:t>
            </a:r>
            <a:r>
              <a:rPr lang="ru-RU" sz="2800" b="1">
                <a:solidFill>
                  <a:srgbClr val="002882"/>
                </a:solidFill>
              </a:rPr>
              <a:t>е</a:t>
            </a:r>
            <a:r>
              <a:rPr lang="ru-RU" sz="2800" b="1" smtClean="0">
                <a:solidFill>
                  <a:srgbClr val="002882"/>
                </a:solidFill>
              </a:rPr>
              <a:t>: </a:t>
            </a:r>
            <a:endParaRPr lang="ru-RU" sz="2800" b="1" dirty="0">
              <a:solidFill>
                <a:srgbClr val="002882"/>
              </a:solidFill>
            </a:endParaRPr>
          </a:p>
        </p:txBody>
      </p:sp>
      <p:sp>
        <p:nvSpPr>
          <p:cNvPr id="19" name="TextBox 18"/>
          <p:cNvSpPr txBox="1"/>
          <p:nvPr/>
        </p:nvSpPr>
        <p:spPr>
          <a:xfrm>
            <a:off x="1145284" y="1247716"/>
            <a:ext cx="4110955" cy="584775"/>
          </a:xfrm>
          <a:prstGeom prst="rect">
            <a:avLst/>
          </a:prstGeom>
          <a:noFill/>
        </p:spPr>
        <p:txBody>
          <a:bodyPr wrap="square" rtlCol="0">
            <a:spAutoFit/>
          </a:bodyPr>
          <a:lstStyle/>
          <a:p>
            <a:r>
              <a:rPr lang="ru-RU" sz="1600" dirty="0" smtClean="0">
                <a:solidFill>
                  <a:schemeClr val="bg1"/>
                </a:solidFill>
              </a:rPr>
              <a:t>Сессия презентаций и продуктов Банка с акцентом на выгоды субъектов МСП</a:t>
            </a:r>
            <a:endParaRPr lang="ru-RU" sz="1600" dirty="0">
              <a:solidFill>
                <a:schemeClr val="bg1"/>
              </a:solidFill>
            </a:endParaRPr>
          </a:p>
        </p:txBody>
      </p:sp>
      <p:sp>
        <p:nvSpPr>
          <p:cNvPr id="20" name="TextBox 19"/>
          <p:cNvSpPr txBox="1"/>
          <p:nvPr/>
        </p:nvSpPr>
        <p:spPr>
          <a:xfrm>
            <a:off x="1145284" y="3374320"/>
            <a:ext cx="4110955" cy="584775"/>
          </a:xfrm>
          <a:prstGeom prst="rect">
            <a:avLst/>
          </a:prstGeom>
          <a:noFill/>
        </p:spPr>
        <p:txBody>
          <a:bodyPr wrap="square" rtlCol="0">
            <a:spAutoFit/>
          </a:bodyPr>
          <a:lstStyle/>
          <a:p>
            <a:r>
              <a:rPr lang="ru-RU" sz="1600" dirty="0" smtClean="0">
                <a:solidFill>
                  <a:schemeClr val="bg1"/>
                </a:solidFill>
              </a:rPr>
              <a:t>Выступления Партнеров Банка, оказывающих услуги субъектам МСП</a:t>
            </a:r>
            <a:endParaRPr lang="ru-RU" sz="1600" dirty="0">
              <a:solidFill>
                <a:schemeClr val="bg1"/>
              </a:solidFill>
            </a:endParaRPr>
          </a:p>
        </p:txBody>
      </p:sp>
      <p:sp>
        <p:nvSpPr>
          <p:cNvPr id="22" name="Прямоугольник 21"/>
          <p:cNvSpPr/>
          <p:nvPr/>
        </p:nvSpPr>
        <p:spPr>
          <a:xfrm>
            <a:off x="1145284" y="5562171"/>
            <a:ext cx="4626866" cy="584775"/>
          </a:xfrm>
          <a:prstGeom prst="rect">
            <a:avLst/>
          </a:prstGeom>
        </p:spPr>
        <p:txBody>
          <a:bodyPr wrap="square">
            <a:spAutoFit/>
          </a:bodyPr>
          <a:lstStyle/>
          <a:p>
            <a:r>
              <a:rPr lang="ru-RU" sz="1600" dirty="0" smtClean="0">
                <a:solidFill>
                  <a:schemeClr val="bg1"/>
                </a:solidFill>
                <a:latin typeface="Arial" panose="020B0604020202020204" pitchFamily="34" charset="0"/>
                <a:ea typeface="Times New Roman" panose="02020603050405020304" pitchFamily="18" charset="0"/>
              </a:rPr>
              <a:t>Вопросы-ответы, свободное общение, </a:t>
            </a:r>
            <a:r>
              <a:rPr lang="ru-RU" sz="1600" dirty="0">
                <a:solidFill>
                  <a:schemeClr val="bg1"/>
                </a:solidFill>
                <a:latin typeface="Arial" panose="020B0604020202020204" pitchFamily="34" charset="0"/>
                <a:ea typeface="Times New Roman" panose="02020603050405020304" pitchFamily="18" charset="0"/>
              </a:rPr>
              <a:t>работа </a:t>
            </a:r>
            <a:r>
              <a:rPr lang="ru-RU" sz="1600" dirty="0" smtClean="0">
                <a:solidFill>
                  <a:schemeClr val="bg1"/>
                </a:solidFill>
                <a:latin typeface="Arial" panose="020B0604020202020204" pitchFamily="34" charset="0"/>
                <a:ea typeface="Times New Roman" panose="02020603050405020304" pitchFamily="18" charset="0"/>
              </a:rPr>
              <a:t>консультантов Банка</a:t>
            </a:r>
            <a:endParaRPr lang="ru-RU" sz="1600" dirty="0">
              <a:solidFill>
                <a:schemeClr val="bg1"/>
              </a:solidFill>
            </a:endParaRPr>
          </a:p>
        </p:txBody>
      </p:sp>
      <p:sp>
        <p:nvSpPr>
          <p:cNvPr id="26" name="TextBox 25"/>
          <p:cNvSpPr txBox="1"/>
          <p:nvPr/>
        </p:nvSpPr>
        <p:spPr>
          <a:xfrm>
            <a:off x="1145284" y="2267242"/>
            <a:ext cx="4511063" cy="584775"/>
          </a:xfrm>
          <a:prstGeom prst="rect">
            <a:avLst/>
          </a:prstGeom>
          <a:noFill/>
        </p:spPr>
        <p:txBody>
          <a:bodyPr wrap="square" rtlCol="0">
            <a:spAutoFit/>
          </a:bodyPr>
          <a:lstStyle/>
          <a:p>
            <a:r>
              <a:rPr lang="ru-RU" sz="1600" dirty="0" smtClean="0">
                <a:solidFill>
                  <a:schemeClr val="bg1"/>
                </a:solidFill>
              </a:rPr>
              <a:t>Краткий рассказ о предложениях для физических лиц - собственников бизнеса</a:t>
            </a:r>
            <a:endParaRPr lang="ru-RU" sz="1600" dirty="0">
              <a:solidFill>
                <a:schemeClr val="bg1"/>
              </a:solidFill>
            </a:endParaRPr>
          </a:p>
        </p:txBody>
      </p:sp>
      <p:pic>
        <p:nvPicPr>
          <p:cNvPr id="27" name="Picture 2" descr="X:\Documents\My Pictures\424415zffbef5af.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6072"/>
          <a:stretch/>
        </p:blipFill>
        <p:spPr bwMode="auto">
          <a:xfrm>
            <a:off x="1107936" y="3265017"/>
            <a:ext cx="4992827" cy="327446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107935" y="1247716"/>
            <a:ext cx="4992828" cy="1938992"/>
          </a:xfrm>
          <a:prstGeom prst="rect">
            <a:avLst/>
          </a:prstGeom>
          <a:solidFill>
            <a:schemeClr val="accent2"/>
          </a:solidFill>
        </p:spPr>
        <p:txBody>
          <a:bodyPr wrap="square" rtlCol="0">
            <a:spAutoFit/>
          </a:bodyPr>
          <a:lstStyle/>
          <a:p>
            <a:r>
              <a:rPr lang="ru-RU" sz="1600" b="1" dirty="0" smtClean="0">
                <a:solidFill>
                  <a:schemeClr val="bg1"/>
                </a:solidFill>
                <a:latin typeface="VTB Group Cond Light" charset="0"/>
                <a:ea typeface="VTB Group Cond Light" charset="0"/>
                <a:cs typeface="VTB Group Cond Light" charset="0"/>
              </a:rPr>
              <a:t>Для участия в мероприятии необходимо до «01» октября 2021 года направить по адресу электронной почты </a:t>
            </a:r>
          </a:p>
          <a:p>
            <a:pPr algn="ctr"/>
            <a:r>
              <a:rPr lang="en-US" sz="2400" b="1" dirty="0" smtClean="0">
                <a:solidFill>
                  <a:schemeClr val="bg1"/>
                </a:solidFill>
                <a:latin typeface="VTB Group Cond Light" charset="0"/>
                <a:ea typeface="VTB Group Cond Light" charset="0"/>
                <a:cs typeface="VTB Group Cond Light" charset="0"/>
              </a:rPr>
              <a:t>Marus.GN@vtb.ru</a:t>
            </a:r>
            <a:endParaRPr lang="ru-RU" sz="2400" b="1" dirty="0" smtClean="0">
              <a:solidFill>
                <a:schemeClr val="bg1"/>
              </a:solidFill>
              <a:latin typeface="VTB Group Cond Light" charset="0"/>
              <a:ea typeface="VTB Group Cond Light" charset="0"/>
              <a:cs typeface="VTB Group Cond Light" charset="0"/>
            </a:endParaRPr>
          </a:p>
          <a:p>
            <a:pPr marL="285750" indent="-285750">
              <a:buFontTx/>
              <a:buChar char="-"/>
            </a:pPr>
            <a:r>
              <a:rPr lang="ru-RU" sz="1600" b="1" dirty="0" smtClean="0">
                <a:solidFill>
                  <a:schemeClr val="bg1"/>
                </a:solidFill>
                <a:latin typeface="VTB Group Cond Light" charset="0"/>
                <a:ea typeface="VTB Group Cond Light" charset="0"/>
                <a:cs typeface="VTB Group Cond Light" charset="0"/>
              </a:rPr>
              <a:t>ФИО </a:t>
            </a:r>
          </a:p>
          <a:p>
            <a:pPr marL="285750" indent="-285750">
              <a:buFontTx/>
              <a:buChar char="-"/>
            </a:pPr>
            <a:r>
              <a:rPr lang="ru-RU" sz="1600" b="1" dirty="0" smtClean="0">
                <a:solidFill>
                  <a:schemeClr val="bg1"/>
                </a:solidFill>
                <a:latin typeface="VTB Group Cond Light" charset="0"/>
                <a:ea typeface="VTB Group Cond Light" charset="0"/>
                <a:cs typeface="VTB Group Cond Light" charset="0"/>
              </a:rPr>
              <a:t>Наименование организации (для ЮЛ)</a:t>
            </a:r>
          </a:p>
          <a:p>
            <a:pPr marL="285750" indent="-285750">
              <a:buFontTx/>
              <a:buChar char="-"/>
            </a:pPr>
            <a:r>
              <a:rPr lang="ru-RU" sz="1600" b="1" dirty="0" smtClean="0">
                <a:solidFill>
                  <a:schemeClr val="bg1"/>
                </a:solidFill>
                <a:latin typeface="VTB Group Cond Light" charset="0"/>
                <a:ea typeface="VTB Group Cond Light" charset="0"/>
                <a:cs typeface="VTB Group Cond Light" charset="0"/>
              </a:rPr>
              <a:t>Контактный номер телефона</a:t>
            </a:r>
            <a:endParaRPr lang="ru-RU" sz="1600" b="1" dirty="0">
              <a:solidFill>
                <a:schemeClr val="bg1"/>
              </a:solidFill>
              <a:latin typeface="VTB Group Cond Light" charset="0"/>
              <a:ea typeface="VTB Group Cond Light" charset="0"/>
              <a:cs typeface="VTB Group Cond Light" charset="0"/>
            </a:endParaRPr>
          </a:p>
        </p:txBody>
      </p:sp>
    </p:spTree>
    <p:extLst>
      <p:ext uri="{BB962C8B-B14F-4D97-AF65-F5344CB8AC3E}">
        <p14:creationId xmlns:p14="http://schemas.microsoft.com/office/powerpoint/2010/main" val="39264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v7C0HD3z0qGoSAYSzjC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TWf7Xo7DEqIfPGORNM0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foXW.uBokebcmvKlfyoJ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5nt_zWptVkuu4iVL3lJLk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_3X4ZbL3K.DjZ5PP9SxOl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4zBpwQnuW0GPBwwum_eB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wBI4tQzZUSRWHnwh8Uxz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sUVLaaxA1pvpiT7ck2in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5vE.JN.njGPYzPBHTOB1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WuJb8YS1cfXgeZDtKnoM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Hzc155XsEd5JErs_Xp9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wXEpqlogUy4cf45Alsx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RQizuiN40OLAhGDwtsI5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cBQLF1LS0SWp3dZpxnyU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Klg_EvfckuDiHrSiMeQ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Qpz36lTUkCLgJnu3yaApA"/>
</p:tagLst>
</file>

<file path=ppt/theme/theme1.xml><?xml version="1.0" encoding="utf-8"?>
<a:theme xmlns:a="http://schemas.openxmlformats.org/drawingml/2006/main" name="2_Тема Office">
  <a:themeElements>
    <a:clrScheme name="Другая 8">
      <a:dk1>
        <a:srgbClr val="1C1C1C"/>
      </a:dk1>
      <a:lt1>
        <a:srgbClr val="FFFFFF"/>
      </a:lt1>
      <a:dk2>
        <a:srgbClr val="58595B"/>
      </a:dk2>
      <a:lt2>
        <a:srgbClr val="878787"/>
      </a:lt2>
      <a:accent1>
        <a:srgbClr val="002882"/>
      </a:accent1>
      <a:accent2>
        <a:srgbClr val="33539B"/>
      </a:accent2>
      <a:accent3>
        <a:srgbClr val="667EB4"/>
      </a:accent3>
      <a:accent4>
        <a:srgbClr val="00AAFF"/>
      </a:accent4>
      <a:accent5>
        <a:srgbClr val="78B497"/>
      </a:accent5>
      <a:accent6>
        <a:srgbClr val="E62632"/>
      </a:accent6>
      <a:hlink>
        <a:srgbClr val="0563C1"/>
      </a:hlink>
      <a:folHlink>
        <a:srgbClr val="954F72"/>
      </a:folHlink>
    </a:clrScheme>
    <a:fontScheme name="Другая 9">
      <a:majorFont>
        <a:latin typeface="VTB Group Demi Bold"/>
        <a:ea typeface=""/>
        <a:cs typeface=""/>
      </a:majorFont>
      <a:minorFont>
        <a:latin typeface="VTB Group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bg1">
              <a:lumMod val="50000"/>
            </a:schemeClr>
          </a:solidFill>
        </a:ln>
        <a:effectLst>
          <a:outerShdw blurRad="114300" dist="63500" dir="2700000" algn="ctr" rotWithShape="0">
            <a:srgbClr val="000000">
              <a:alpha val="8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6x9_внутренний_блок_светлый_стиль_RUS" id="{CBF313AF-3FE6-2B41-98E4-41B37CF1270E}" vid="{91128C07-3CEE-2B42-931F-F9BCFC66CADF}"/>
    </a:ext>
  </a:extLst>
</a:theme>
</file>

<file path=ppt/theme/theme2.xml><?xml version="1.0" encoding="utf-8"?>
<a:theme xmlns:a="http://schemas.openxmlformats.org/drawingml/2006/main" name="13_VTG032">
  <a:themeElements>
    <a:clrScheme name="new color scheme">
      <a:dk1>
        <a:srgbClr val="000000"/>
      </a:dk1>
      <a:lt1>
        <a:srgbClr val="FFFFFF"/>
      </a:lt1>
      <a:dk2>
        <a:srgbClr val="002960"/>
      </a:dk2>
      <a:lt2>
        <a:srgbClr val="FFFFFF"/>
      </a:lt2>
      <a:accent1>
        <a:srgbClr val="D4E1F0"/>
      </a:accent1>
      <a:accent2>
        <a:srgbClr val="C2C2C2"/>
      </a:accent2>
      <a:accent3>
        <a:srgbClr val="0052AC"/>
      </a:accent3>
      <a:accent4>
        <a:srgbClr val="002960"/>
      </a:accent4>
      <a:accent5>
        <a:srgbClr val="FF6600"/>
      </a:accent5>
      <a:accent6>
        <a:srgbClr val="808080"/>
      </a:accent6>
      <a:hlink>
        <a:srgbClr val="0052AC"/>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new template">
        <a:dk1>
          <a:srgbClr val="000000"/>
        </a:dk1>
        <a:lt1>
          <a:srgbClr val="FFFFFF"/>
        </a:lt1>
        <a:dk2>
          <a:srgbClr val="002960"/>
        </a:dk2>
        <a:lt2>
          <a:srgbClr val="FFFFFF"/>
        </a:lt2>
        <a:accent1>
          <a:srgbClr val="D4E1F0"/>
        </a:accent1>
        <a:accent2>
          <a:srgbClr val="6FADD7"/>
        </a:accent2>
        <a:accent3>
          <a:srgbClr val="0A2973"/>
        </a:accent3>
        <a:accent4>
          <a:srgbClr val="C72027"/>
        </a:accent4>
        <a:accent5>
          <a:srgbClr val="FF6600"/>
        </a:accent5>
        <a:accent6>
          <a:srgbClr val="808080"/>
        </a:accent6>
        <a:hlink>
          <a:srgbClr val="0A2973"/>
        </a:hlink>
        <a:folHlink>
          <a:srgbClr val="C72027"/>
        </a:folHlink>
      </a:clrScheme>
      <a:clrMap bg1="lt1" tx1="dk1" bg2="lt2" tx2="dk2" accent1="accent1" accent2="accent2" accent3="accent3" accent4="accent4" accent5="accent5" accent6="accent6" hlink="hlink" folHlink="folHlink"/>
    </a:extraClrScheme>
    <a:extraClrScheme>
      <a:clrScheme name="new color scheme">
        <a:dk1>
          <a:srgbClr val="000000"/>
        </a:dk1>
        <a:lt1>
          <a:srgbClr val="FFFFFF"/>
        </a:lt1>
        <a:dk2>
          <a:srgbClr val="002960"/>
        </a:dk2>
        <a:lt2>
          <a:srgbClr val="FFFFFF"/>
        </a:lt2>
        <a:accent1>
          <a:srgbClr val="D4E1F0"/>
        </a:accent1>
        <a:accent2>
          <a:srgbClr val="C2C2C2"/>
        </a:accent2>
        <a:accent3>
          <a:srgbClr val="0052AC"/>
        </a:accent3>
        <a:accent4>
          <a:srgbClr val="002960"/>
        </a:accent4>
        <a:accent5>
          <a:srgbClr val="FF6600"/>
        </a:accent5>
        <a:accent6>
          <a:srgbClr val="808080"/>
        </a:accent6>
        <a:hlink>
          <a:srgbClr val="0052A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51D5174EA3372E4FBC38B4340707AD19" ma:contentTypeVersion="1" ma:contentTypeDescription="Создание документа." ma:contentTypeScope="" ma:versionID="037c7e8cde16bef2d5e41fdc808a5cd7">
  <xsd:schema xmlns:xsd="http://www.w3.org/2001/XMLSchema" xmlns:xs="http://www.w3.org/2001/XMLSchema" xmlns:p="http://schemas.microsoft.com/office/2006/metadata/properties" xmlns:ns2="bc638065-352d-42a0-88dd-2ff218ee87c7" targetNamespace="http://schemas.microsoft.com/office/2006/metadata/properties" ma:root="true" ma:fieldsID="5daf2fba39c270af49903f29d8a77f6c" ns2:_="">
    <xsd:import namespace="bc638065-352d-42a0-88dd-2ff218ee87c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638065-352d-42a0-88dd-2ff218ee87c7"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864486-227C-4CAE-B3F4-B7D39C94B98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c638065-352d-42a0-88dd-2ff218ee87c7"/>
    <ds:schemaRef ds:uri="http://www.w3.org/XML/1998/namespace"/>
    <ds:schemaRef ds:uri="http://purl.org/dc/dcmitype/"/>
  </ds:schemaRefs>
</ds:datastoreItem>
</file>

<file path=customXml/itemProps2.xml><?xml version="1.0" encoding="utf-8"?>
<ds:datastoreItem xmlns:ds="http://schemas.openxmlformats.org/officeDocument/2006/customXml" ds:itemID="{BF6D8BC6-A6E8-4848-973C-9F29AA031B3A}">
  <ds:schemaRefs>
    <ds:schemaRef ds:uri="http://schemas.microsoft.com/sharepoint/v3/contenttype/forms"/>
  </ds:schemaRefs>
</ds:datastoreItem>
</file>

<file path=customXml/itemProps3.xml><?xml version="1.0" encoding="utf-8"?>
<ds:datastoreItem xmlns:ds="http://schemas.openxmlformats.org/officeDocument/2006/customXml" ds:itemID="{571CDCFB-AC24-40FF-AD69-483E76340C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638065-352d-42a0-88dd-2ff218ee87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2_Тема Office</Template>
  <TotalTime>27323</TotalTime>
  <Words>173</Words>
  <Application>Microsoft Office PowerPoint</Application>
  <PresentationFormat>Широкоэкранный</PresentationFormat>
  <Paragraphs>24</Paragraphs>
  <Slides>3</Slides>
  <Notes>0</Notes>
  <HiddenSlides>0</HiddenSlides>
  <MMClips>0</MMClips>
  <ScaleCrop>false</ScaleCrop>
  <HeadingPairs>
    <vt:vector size="8" baseType="variant">
      <vt:variant>
        <vt:lpstr>Использованные шрифты</vt:lpstr>
      </vt:variant>
      <vt:variant>
        <vt:i4>9</vt:i4>
      </vt:variant>
      <vt:variant>
        <vt:lpstr>Тема</vt:lpstr>
      </vt:variant>
      <vt:variant>
        <vt:i4>2</vt:i4>
      </vt:variant>
      <vt:variant>
        <vt:lpstr>Внедренные серверы OLE</vt:lpstr>
      </vt:variant>
      <vt:variant>
        <vt:i4>1</vt:i4>
      </vt:variant>
      <vt:variant>
        <vt:lpstr>Заголовки слайдов</vt:lpstr>
      </vt:variant>
      <vt:variant>
        <vt:i4>3</vt:i4>
      </vt:variant>
    </vt:vector>
  </HeadingPairs>
  <TitlesOfParts>
    <vt:vector size="15" baseType="lpstr">
      <vt:lpstr>Arial</vt:lpstr>
      <vt:lpstr>Calibri</vt:lpstr>
      <vt:lpstr>Times New Roman</vt:lpstr>
      <vt:lpstr>VTB Group Book</vt:lpstr>
      <vt:lpstr>VTB Group Cond</vt:lpstr>
      <vt:lpstr>VTB Group Cond Light</vt:lpstr>
      <vt:lpstr>VTB Group Demi Bold</vt:lpstr>
      <vt:lpstr>VTB Group Light</vt:lpstr>
      <vt:lpstr>VTB Group Regular</vt:lpstr>
      <vt:lpstr>2_Тема Office</vt:lpstr>
      <vt:lpstr>13_VTG032</vt:lpstr>
      <vt:lpstr>Слайд think-cell</vt:lpstr>
      <vt:lpstr>Выгоды сотрудничества с Банком ВТБ (ПАО) для субъектов МСП</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Команды</dc:title>
  <dc:creator>Александр Ширшов</dc:creator>
  <cp:lastModifiedBy>Федоров Алексей Владимирович</cp:lastModifiedBy>
  <cp:revision>296</cp:revision>
  <cp:lastPrinted>2021-04-01T08:27:18Z</cp:lastPrinted>
  <dcterms:created xsi:type="dcterms:W3CDTF">2020-10-05T10:36:46Z</dcterms:created>
  <dcterms:modified xsi:type="dcterms:W3CDTF">2021-09-20T13:43:33Z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0x01010051D5174EA3372E4FBC38B4340707AD19</vt:lpwstr>
  </property>
</Properties>
</file>